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92" r:id="rId3"/>
    <p:sldId id="257" r:id="rId4"/>
    <p:sldId id="2588" r:id="rId5"/>
    <p:sldId id="258" r:id="rId6"/>
    <p:sldId id="2591" r:id="rId7"/>
    <p:sldId id="2589" r:id="rId8"/>
    <p:sldId id="260" r:id="rId9"/>
    <p:sldId id="259" r:id="rId10"/>
    <p:sldId id="261" r:id="rId11"/>
    <p:sldId id="2590"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4CBF3-340F-4F55-B5B3-30CC40C2D118}" v="64" dt="2025-09-09T21:13:27.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21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Pfeiffer" userId="cfdefd38-53b7-47f8-b8e9-67afebb4717a" providerId="ADAL" clId="{B804CBF3-340F-4F55-B5B3-30CC40C2D118}"/>
    <pc:docChg chg="undo custSel addSld modSld sldOrd">
      <pc:chgData name="Mike Pfeiffer" userId="cfdefd38-53b7-47f8-b8e9-67afebb4717a" providerId="ADAL" clId="{B804CBF3-340F-4F55-B5B3-30CC40C2D118}" dt="2025-09-05T16:48:58.918" v="2086" actId="1035"/>
      <pc:docMkLst>
        <pc:docMk/>
      </pc:docMkLst>
      <pc:sldChg chg="modSp mod">
        <pc:chgData name="Mike Pfeiffer" userId="cfdefd38-53b7-47f8-b8e9-67afebb4717a" providerId="ADAL" clId="{B804CBF3-340F-4F55-B5B3-30CC40C2D118}" dt="2025-07-16T21:26:57.696" v="1026" actId="14100"/>
        <pc:sldMkLst>
          <pc:docMk/>
          <pc:sldMk cId="50273035" sldId="256"/>
        </pc:sldMkLst>
      </pc:sldChg>
      <pc:sldChg chg="addSp delSp mod">
        <pc:chgData name="Mike Pfeiffer" userId="cfdefd38-53b7-47f8-b8e9-67afebb4717a" providerId="ADAL" clId="{B804CBF3-340F-4F55-B5B3-30CC40C2D118}" dt="2025-08-21T18:35:38.730" v="1454" actId="22"/>
        <pc:sldMkLst>
          <pc:docMk/>
          <pc:sldMk cId="1038658203" sldId="257"/>
        </pc:sldMkLst>
      </pc:sldChg>
      <pc:sldChg chg="modSp mod">
        <pc:chgData name="Mike Pfeiffer" userId="cfdefd38-53b7-47f8-b8e9-67afebb4717a" providerId="ADAL" clId="{B804CBF3-340F-4F55-B5B3-30CC40C2D118}" dt="2025-08-21T20:29:48.820" v="1459" actId="207"/>
        <pc:sldMkLst>
          <pc:docMk/>
          <pc:sldMk cId="1391828762" sldId="258"/>
        </pc:sldMkLst>
        <pc:graphicFrameChg chg="modGraphic">
          <ac:chgData name="Mike Pfeiffer" userId="cfdefd38-53b7-47f8-b8e9-67afebb4717a" providerId="ADAL" clId="{B804CBF3-340F-4F55-B5B3-30CC40C2D118}" dt="2025-08-21T20:29:48.820" v="1459" actId="207"/>
          <ac:graphicFrameMkLst>
            <pc:docMk/>
            <pc:sldMk cId="1391828762" sldId="258"/>
            <ac:graphicFrameMk id="7" creationId="{E2116CD7-11DF-415C-26A2-B8972131C200}"/>
          </ac:graphicFrameMkLst>
        </pc:graphicFrameChg>
      </pc:sldChg>
      <pc:sldChg chg="addSp delSp modSp new mod">
        <pc:chgData name="Mike Pfeiffer" userId="cfdefd38-53b7-47f8-b8e9-67afebb4717a" providerId="ADAL" clId="{B804CBF3-340F-4F55-B5B3-30CC40C2D118}" dt="2025-07-16T21:23:53.853" v="1009" actId="9405"/>
        <pc:sldMkLst>
          <pc:docMk/>
          <pc:sldMk cId="2102798815" sldId="259"/>
        </pc:sldMkLst>
      </pc:sldChg>
      <pc:sldChg chg="addSp delSp modSp new mod ord setBg">
        <pc:chgData name="Mike Pfeiffer" userId="cfdefd38-53b7-47f8-b8e9-67afebb4717a" providerId="ADAL" clId="{B804CBF3-340F-4F55-B5B3-30CC40C2D118}" dt="2025-09-05T16:43:07.792" v="2048" actId="1036"/>
        <pc:sldMkLst>
          <pc:docMk/>
          <pc:sldMk cId="3024077914" sldId="260"/>
        </pc:sldMkLst>
        <pc:spChg chg="mod">
          <ac:chgData name="Mike Pfeiffer" userId="cfdefd38-53b7-47f8-b8e9-67afebb4717a" providerId="ADAL" clId="{B804CBF3-340F-4F55-B5B3-30CC40C2D118}" dt="2025-09-05T16:42:13.009" v="2019" actId="1076"/>
          <ac:spMkLst>
            <pc:docMk/>
            <pc:sldMk cId="3024077914" sldId="260"/>
            <ac:spMk id="2" creationId="{528E21AE-66D6-70FD-C7BA-D302BC0ED893}"/>
          </ac:spMkLst>
        </pc:spChg>
        <pc:spChg chg="mod">
          <ac:chgData name="Mike Pfeiffer" userId="cfdefd38-53b7-47f8-b8e9-67afebb4717a" providerId="ADAL" clId="{B804CBF3-340F-4F55-B5B3-30CC40C2D118}" dt="2025-09-05T16:42:19.817" v="2022" actId="27636"/>
          <ac:spMkLst>
            <pc:docMk/>
            <pc:sldMk cId="3024077914" sldId="260"/>
            <ac:spMk id="3" creationId="{5C0529AD-DA55-7670-9447-F16437C66C3C}"/>
          </ac:spMkLst>
        </pc:spChg>
        <pc:picChg chg="add mod modCrop">
          <ac:chgData name="Mike Pfeiffer" userId="cfdefd38-53b7-47f8-b8e9-67afebb4717a" providerId="ADAL" clId="{B804CBF3-340F-4F55-B5B3-30CC40C2D118}" dt="2025-09-05T16:42:53.151" v="2027" actId="1076"/>
          <ac:picMkLst>
            <pc:docMk/>
            <pc:sldMk cId="3024077914" sldId="260"/>
            <ac:picMk id="5" creationId="{4329C8FE-76D8-8B02-0637-9A2B9EA34A78}"/>
          </ac:picMkLst>
        </pc:picChg>
        <pc:picChg chg="mod">
          <ac:chgData name="Mike Pfeiffer" userId="cfdefd38-53b7-47f8-b8e9-67afebb4717a" providerId="ADAL" clId="{B804CBF3-340F-4F55-B5B3-30CC40C2D118}" dt="2025-09-05T16:43:07.792" v="2048" actId="1036"/>
          <ac:picMkLst>
            <pc:docMk/>
            <pc:sldMk cId="3024077914" sldId="260"/>
            <ac:picMk id="2050" creationId="{1D6F4658-B329-644B-77CB-A8704E4D922A}"/>
          </ac:picMkLst>
        </pc:picChg>
      </pc:sldChg>
      <pc:sldChg chg="addSp delSp modSp new mod setBg">
        <pc:chgData name="Mike Pfeiffer" userId="cfdefd38-53b7-47f8-b8e9-67afebb4717a" providerId="ADAL" clId="{B804CBF3-340F-4F55-B5B3-30CC40C2D118}" dt="2025-07-16T21:26:04.713" v="1024" actId="26606"/>
        <pc:sldMkLst>
          <pc:docMk/>
          <pc:sldMk cId="2314950572" sldId="261"/>
        </pc:sldMkLst>
      </pc:sldChg>
      <pc:sldChg chg="modSp new mod">
        <pc:chgData name="Mike Pfeiffer" userId="cfdefd38-53b7-47f8-b8e9-67afebb4717a" providerId="ADAL" clId="{B804CBF3-340F-4F55-B5B3-30CC40C2D118}" dt="2025-07-22T19:33:38.300" v="1452" actId="20577"/>
        <pc:sldMkLst>
          <pc:docMk/>
          <pc:sldMk cId="2145003518" sldId="262"/>
        </pc:sldMkLst>
      </pc:sldChg>
      <pc:sldChg chg="modSp add mod">
        <pc:chgData name="Mike Pfeiffer" userId="cfdefd38-53b7-47f8-b8e9-67afebb4717a" providerId="ADAL" clId="{B804CBF3-340F-4F55-B5B3-30CC40C2D118}" dt="2025-09-05T16:48:58.918" v="2086" actId="1035"/>
        <pc:sldMkLst>
          <pc:docMk/>
          <pc:sldMk cId="4206332774" sldId="2588"/>
        </pc:sldMkLst>
        <pc:spChg chg="mod">
          <ac:chgData name="Mike Pfeiffer" userId="cfdefd38-53b7-47f8-b8e9-67afebb4717a" providerId="ADAL" clId="{B804CBF3-340F-4F55-B5B3-30CC40C2D118}" dt="2025-09-05T16:48:58.918" v="2086" actId="1035"/>
          <ac:spMkLst>
            <pc:docMk/>
            <pc:sldMk cId="4206332774" sldId="2588"/>
            <ac:spMk id="3" creationId="{241B9904-3A80-9156-8467-30F2AA04B56A}"/>
          </ac:spMkLst>
        </pc:spChg>
      </pc:sldChg>
      <pc:sldChg chg="modSp add mod">
        <pc:chgData name="Mike Pfeiffer" userId="cfdefd38-53b7-47f8-b8e9-67afebb4717a" providerId="ADAL" clId="{B804CBF3-340F-4F55-B5B3-30CC40C2D118}" dt="2025-08-22T20:28:30.027" v="1465" actId="14100"/>
        <pc:sldMkLst>
          <pc:docMk/>
          <pc:sldMk cId="340181099" sldId="2589"/>
        </pc:sldMkLst>
        <pc:spChg chg="mod">
          <ac:chgData name="Mike Pfeiffer" userId="cfdefd38-53b7-47f8-b8e9-67afebb4717a" providerId="ADAL" clId="{B804CBF3-340F-4F55-B5B3-30CC40C2D118}" dt="2025-08-22T20:28:30.027" v="1465" actId="14100"/>
          <ac:spMkLst>
            <pc:docMk/>
            <pc:sldMk cId="340181099" sldId="2589"/>
            <ac:spMk id="2" creationId="{A4C38B89-D196-17DB-8DB9-AAF3680E9246}"/>
          </ac:spMkLst>
        </pc:spChg>
        <pc:spChg chg="mod">
          <ac:chgData name="Mike Pfeiffer" userId="cfdefd38-53b7-47f8-b8e9-67afebb4717a" providerId="ADAL" clId="{B804CBF3-340F-4F55-B5B3-30CC40C2D118}" dt="2025-08-22T20:28:28.012" v="1464" actId="1076"/>
          <ac:spMkLst>
            <pc:docMk/>
            <pc:sldMk cId="340181099" sldId="2589"/>
            <ac:spMk id="3" creationId="{C92D9290-731B-8235-D766-CBC146494321}"/>
          </ac:spMkLst>
        </pc:spChg>
      </pc:sldChg>
      <pc:sldChg chg="addSp modSp new mod setBg">
        <pc:chgData name="Mike Pfeiffer" userId="cfdefd38-53b7-47f8-b8e9-67afebb4717a" providerId="ADAL" clId="{B804CBF3-340F-4F55-B5B3-30CC40C2D118}" dt="2025-09-05T16:32:21.521" v="2003" actId="207"/>
        <pc:sldMkLst>
          <pc:docMk/>
          <pc:sldMk cId="4201487410" sldId="2590"/>
        </pc:sldMkLst>
        <pc:spChg chg="mod">
          <ac:chgData name="Mike Pfeiffer" userId="cfdefd38-53b7-47f8-b8e9-67afebb4717a" providerId="ADAL" clId="{B804CBF3-340F-4F55-B5B3-30CC40C2D118}" dt="2025-09-05T16:31:22.416" v="1996" actId="26606"/>
          <ac:spMkLst>
            <pc:docMk/>
            <pc:sldMk cId="4201487410" sldId="2590"/>
            <ac:spMk id="2" creationId="{B93B9B25-5DDD-C326-2CCF-99CC8309F29C}"/>
          </ac:spMkLst>
        </pc:spChg>
        <pc:spChg chg="mod ord">
          <ac:chgData name="Mike Pfeiffer" userId="cfdefd38-53b7-47f8-b8e9-67afebb4717a" providerId="ADAL" clId="{B804CBF3-340F-4F55-B5B3-30CC40C2D118}" dt="2025-09-05T16:32:21.521" v="2003" actId="207"/>
          <ac:spMkLst>
            <pc:docMk/>
            <pc:sldMk cId="4201487410" sldId="2590"/>
            <ac:spMk id="3" creationId="{4DBD37EA-3B56-3AB2-DFD0-C58CB5A16B27}"/>
          </ac:spMkLst>
        </pc:spChg>
        <pc:spChg chg="add">
          <ac:chgData name="Mike Pfeiffer" userId="cfdefd38-53b7-47f8-b8e9-67afebb4717a" providerId="ADAL" clId="{B804CBF3-340F-4F55-B5B3-30CC40C2D118}" dt="2025-09-05T16:31:22.416" v="1996" actId="26606"/>
          <ac:spMkLst>
            <pc:docMk/>
            <pc:sldMk cId="4201487410" sldId="2590"/>
            <ac:spMk id="12" creationId="{744CAA32-F237-419C-A2DD-43C28D920D3C}"/>
          </ac:spMkLst>
        </pc:spChg>
        <pc:picChg chg="add mod ord modCrop">
          <ac:chgData name="Mike Pfeiffer" userId="cfdefd38-53b7-47f8-b8e9-67afebb4717a" providerId="ADAL" clId="{B804CBF3-340F-4F55-B5B3-30CC40C2D118}" dt="2025-09-05T16:31:43.554" v="2001" actId="732"/>
          <ac:picMkLst>
            <pc:docMk/>
            <pc:sldMk cId="4201487410" sldId="2590"/>
            <ac:picMk id="5" creationId="{83F0CC78-9999-CCE7-ECDC-3A9A0D6FE801}"/>
          </ac:picMkLst>
        </pc:picChg>
        <pc:picChg chg="add mod">
          <ac:chgData name="Mike Pfeiffer" userId="cfdefd38-53b7-47f8-b8e9-67afebb4717a" providerId="ADAL" clId="{B804CBF3-340F-4F55-B5B3-30CC40C2D118}" dt="2025-09-05T16:31:22.416" v="1996" actId="26606"/>
          <ac:picMkLst>
            <pc:docMk/>
            <pc:sldMk cId="4201487410" sldId="2590"/>
            <ac:picMk id="7" creationId="{DC9E3639-7E17-C127-04BB-0EA5D851BB42}"/>
          </ac:picMkLst>
        </pc:picChg>
        <pc:cxnChg chg="add">
          <ac:chgData name="Mike Pfeiffer" userId="cfdefd38-53b7-47f8-b8e9-67afebb4717a" providerId="ADAL" clId="{B804CBF3-340F-4F55-B5B3-30CC40C2D118}" dt="2025-09-05T16:31:22.416" v="1996" actId="26606"/>
          <ac:cxnSpMkLst>
            <pc:docMk/>
            <pc:sldMk cId="4201487410" sldId="2590"/>
            <ac:cxnSpMk id="14" creationId="{691422F5-4221-4812-AFD9-5479C6D60AD9}"/>
          </ac:cxnSpMkLst>
        </pc:cxnChg>
      </pc:sldChg>
    </pc:docChg>
  </pc:docChgLst>
  <pc:docChgLst>
    <pc:chgData name="Mike Pfeiffer" userId="cfdefd38-53b7-47f8-b8e9-67afebb4717a" providerId="ADAL" clId="{F504A351-71F1-406D-8781-E773C19DFE51}"/>
    <pc:docChg chg="undo custSel addSld modSld">
      <pc:chgData name="Mike Pfeiffer" userId="cfdefd38-53b7-47f8-b8e9-67afebb4717a" providerId="ADAL" clId="{F504A351-71F1-406D-8781-E773C19DFE51}" dt="2025-09-09T21:13:27.094" v="505" actId="1076"/>
      <pc:docMkLst>
        <pc:docMk/>
      </pc:docMkLst>
      <pc:sldChg chg="addSp delSp modSp new mod">
        <pc:chgData name="Mike Pfeiffer" userId="cfdefd38-53b7-47f8-b8e9-67afebb4717a" providerId="ADAL" clId="{F504A351-71F1-406D-8781-E773C19DFE51}" dt="2025-09-09T20:45:06.761" v="75" actId="14100"/>
        <pc:sldMkLst>
          <pc:docMk/>
          <pc:sldMk cId="2850486918" sldId="2591"/>
        </pc:sldMkLst>
        <pc:spChg chg="mod">
          <ac:chgData name="Mike Pfeiffer" userId="cfdefd38-53b7-47f8-b8e9-67afebb4717a" providerId="ADAL" clId="{F504A351-71F1-406D-8781-E773C19DFE51}" dt="2025-09-09T20:42:22.561" v="36" actId="20577"/>
          <ac:spMkLst>
            <pc:docMk/>
            <pc:sldMk cId="2850486918" sldId="2591"/>
            <ac:spMk id="2" creationId="{F76B9CDB-7A09-FEB2-8EEE-D7397537A56E}"/>
          </ac:spMkLst>
        </pc:spChg>
        <pc:spChg chg="mod">
          <ac:chgData name="Mike Pfeiffer" userId="cfdefd38-53b7-47f8-b8e9-67afebb4717a" providerId="ADAL" clId="{F504A351-71F1-406D-8781-E773C19DFE51}" dt="2025-09-09T20:44:45.491" v="71" actId="2711"/>
          <ac:spMkLst>
            <pc:docMk/>
            <pc:sldMk cId="2850486918" sldId="2591"/>
            <ac:spMk id="3" creationId="{DC1BFDED-AFAC-8803-1EBC-4EE53518A1DF}"/>
          </ac:spMkLst>
        </pc:spChg>
        <pc:picChg chg="add mod">
          <ac:chgData name="Mike Pfeiffer" userId="cfdefd38-53b7-47f8-b8e9-67afebb4717a" providerId="ADAL" clId="{F504A351-71F1-406D-8781-E773C19DFE51}" dt="2025-09-09T20:44:58.856" v="73" actId="14100"/>
          <ac:picMkLst>
            <pc:docMk/>
            <pc:sldMk cId="2850486918" sldId="2591"/>
            <ac:picMk id="1026" creationId="{25E03AD6-C47A-010B-7A11-6ED13B4C4B31}"/>
          </ac:picMkLst>
        </pc:picChg>
        <pc:picChg chg="add mod">
          <ac:chgData name="Mike Pfeiffer" userId="cfdefd38-53b7-47f8-b8e9-67afebb4717a" providerId="ADAL" clId="{F504A351-71F1-406D-8781-E773C19DFE51}" dt="2025-09-09T20:43:24.811" v="49" actId="1076"/>
          <ac:picMkLst>
            <pc:docMk/>
            <pc:sldMk cId="2850486918" sldId="2591"/>
            <ac:picMk id="1028" creationId="{89E430E6-E13A-0B14-5980-9747C6641A28}"/>
          </ac:picMkLst>
        </pc:picChg>
        <pc:inkChg chg="add del">
          <ac:chgData name="Mike Pfeiffer" userId="cfdefd38-53b7-47f8-b8e9-67afebb4717a" providerId="ADAL" clId="{F504A351-71F1-406D-8781-E773C19DFE51}" dt="2025-09-09T20:43:41.904" v="57" actId="9405"/>
          <ac:inkMkLst>
            <pc:docMk/>
            <pc:sldMk cId="2850486918" sldId="2591"/>
            <ac:inkMk id="4" creationId="{785C6AB1-1777-E64A-D7C8-10DA4DB2A1E3}"/>
          </ac:inkMkLst>
        </pc:inkChg>
        <pc:inkChg chg="add mod">
          <ac:chgData name="Mike Pfeiffer" userId="cfdefd38-53b7-47f8-b8e9-67afebb4717a" providerId="ADAL" clId="{F504A351-71F1-406D-8781-E773C19DFE51}" dt="2025-09-09T20:43:35.244" v="53"/>
          <ac:inkMkLst>
            <pc:docMk/>
            <pc:sldMk cId="2850486918" sldId="2591"/>
            <ac:inkMk id="5" creationId="{86DE7B8F-CD84-61D7-A83B-CD48792A02AB}"/>
          </ac:inkMkLst>
        </pc:inkChg>
        <pc:inkChg chg="add del">
          <ac:chgData name="Mike Pfeiffer" userId="cfdefd38-53b7-47f8-b8e9-67afebb4717a" providerId="ADAL" clId="{F504A351-71F1-406D-8781-E773C19DFE51}" dt="2025-09-09T20:43:41.010" v="55" actId="9405"/>
          <ac:inkMkLst>
            <pc:docMk/>
            <pc:sldMk cId="2850486918" sldId="2591"/>
            <ac:inkMk id="6" creationId="{13C07147-0529-6A89-523C-84019B6844C1}"/>
          </ac:inkMkLst>
        </pc:inkChg>
        <pc:cxnChg chg="add mod">
          <ac:chgData name="Mike Pfeiffer" userId="cfdefd38-53b7-47f8-b8e9-67afebb4717a" providerId="ADAL" clId="{F504A351-71F1-406D-8781-E773C19DFE51}" dt="2025-09-09T20:44:19.132" v="62" actId="1582"/>
          <ac:cxnSpMkLst>
            <pc:docMk/>
            <pc:sldMk cId="2850486918" sldId="2591"/>
            <ac:cxnSpMk id="8" creationId="{1B6BC9E0-8348-996E-3CC6-1417E5D13FF7}"/>
          </ac:cxnSpMkLst>
        </pc:cxnChg>
        <pc:cxnChg chg="add mod">
          <ac:chgData name="Mike Pfeiffer" userId="cfdefd38-53b7-47f8-b8e9-67afebb4717a" providerId="ADAL" clId="{F504A351-71F1-406D-8781-E773C19DFE51}" dt="2025-09-09T20:45:06.761" v="75" actId="14100"/>
          <ac:cxnSpMkLst>
            <pc:docMk/>
            <pc:sldMk cId="2850486918" sldId="2591"/>
            <ac:cxnSpMk id="10" creationId="{BA38D08D-77CA-DEBC-E6E6-6E62C43034A5}"/>
          </ac:cxnSpMkLst>
        </pc:cxnChg>
      </pc:sldChg>
      <pc:sldChg chg="addSp delSp modSp new mod setBg">
        <pc:chgData name="Mike Pfeiffer" userId="cfdefd38-53b7-47f8-b8e9-67afebb4717a" providerId="ADAL" clId="{F504A351-71F1-406D-8781-E773C19DFE51}" dt="2025-09-09T21:13:27.094" v="505" actId="1076"/>
        <pc:sldMkLst>
          <pc:docMk/>
          <pc:sldMk cId="4107960812" sldId="2592"/>
        </pc:sldMkLst>
        <pc:spChg chg="mod">
          <ac:chgData name="Mike Pfeiffer" userId="cfdefd38-53b7-47f8-b8e9-67afebb4717a" providerId="ADAL" clId="{F504A351-71F1-406D-8781-E773C19DFE51}" dt="2025-09-09T21:12:49.211" v="500" actId="26606"/>
          <ac:spMkLst>
            <pc:docMk/>
            <pc:sldMk cId="4107960812" sldId="2592"/>
            <ac:spMk id="2" creationId="{C3269713-A091-506B-6028-77E476AAFC8A}"/>
          </ac:spMkLst>
        </pc:spChg>
        <pc:spChg chg="del mod">
          <ac:chgData name="Mike Pfeiffer" userId="cfdefd38-53b7-47f8-b8e9-67afebb4717a" providerId="ADAL" clId="{F504A351-71F1-406D-8781-E773C19DFE51}" dt="2025-09-09T21:12:49.211" v="500" actId="26606"/>
          <ac:spMkLst>
            <pc:docMk/>
            <pc:sldMk cId="4107960812" sldId="2592"/>
            <ac:spMk id="3" creationId="{225EB8DC-973D-56C9-A40C-43666812D1B2}"/>
          </ac:spMkLst>
        </pc:spChg>
        <pc:spChg chg="add">
          <ac:chgData name="Mike Pfeiffer" userId="cfdefd38-53b7-47f8-b8e9-67afebb4717a" providerId="ADAL" clId="{F504A351-71F1-406D-8781-E773C19DFE51}" dt="2025-09-09T21:12:49.211" v="500" actId="26606"/>
          <ac:spMkLst>
            <pc:docMk/>
            <pc:sldMk cId="4107960812" sldId="2592"/>
            <ac:spMk id="9" creationId="{DBDA151C-5770-45E4-AAFF-59E7F403866D}"/>
          </ac:spMkLst>
        </pc:spChg>
        <pc:graphicFrameChg chg="add">
          <ac:chgData name="Mike Pfeiffer" userId="cfdefd38-53b7-47f8-b8e9-67afebb4717a" providerId="ADAL" clId="{F504A351-71F1-406D-8781-E773C19DFE51}" dt="2025-09-09T21:12:49.211" v="500" actId="26606"/>
          <ac:graphicFrameMkLst>
            <pc:docMk/>
            <pc:sldMk cId="4107960812" sldId="2592"/>
            <ac:graphicFrameMk id="5" creationId="{C1318AFE-6929-E238-B80A-FC379E28320F}"/>
          </ac:graphicFrameMkLst>
        </pc:graphicFrameChg>
        <pc:picChg chg="add mod">
          <ac:chgData name="Mike Pfeiffer" userId="cfdefd38-53b7-47f8-b8e9-67afebb4717a" providerId="ADAL" clId="{F504A351-71F1-406D-8781-E773C19DFE51}" dt="2025-09-09T21:13:27.094" v="505" actId="1076"/>
          <ac:picMkLst>
            <pc:docMk/>
            <pc:sldMk cId="4107960812" sldId="2592"/>
            <ac:picMk id="2050" creationId="{18EF87A3-BE68-DE89-857D-CF172DBE0C71}"/>
          </ac:picMkLst>
        </pc:picChg>
        <pc:cxnChg chg="add">
          <ac:chgData name="Mike Pfeiffer" userId="cfdefd38-53b7-47f8-b8e9-67afebb4717a" providerId="ADAL" clId="{F504A351-71F1-406D-8781-E773C19DFE51}" dt="2025-09-09T21:12:49.211" v="500" actId="26606"/>
          <ac:cxnSpMkLst>
            <pc:docMk/>
            <pc:sldMk cId="4107960812" sldId="2592"/>
            <ac:cxnSpMk id="11" creationId="{05ADA91C-AD52-A530-A898-AD6E69874598}"/>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hyperlink" Target="https://www.arduino.cc/en/software/" TargetMode="Externa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diagrams/_rels/data3.xml.rels><?xml version="1.0" encoding="UTF-8" standalone="yes"?>
<Relationships xmlns="http://schemas.openxmlformats.org/package/2006/relationships"><Relationship Id="rId1" Type="http://schemas.openxmlformats.org/officeDocument/2006/relationships/hyperlink" Target="https://raw.githubusercontent.com/espressif/arduino-esp32/gh-pages/package_esp32_index.json"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7" Type="http://schemas.openxmlformats.org/officeDocument/2006/relationships/image" Target="../media/image22.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1" Type="http://schemas.openxmlformats.org/officeDocument/2006/relationships/hyperlink" Target="https://raw.githubusercontent.com/espressif/arduino-esp32/gh-pages/package_esp32_index.jso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CCED7-75E7-46EB-BAF2-6E52902D05F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3FFBE4-D8BE-4A05-AA12-B47A303A68A9}">
      <dgm:prSet/>
      <dgm:spPr/>
      <dgm:t>
        <a:bodyPr/>
        <a:lstStyle/>
        <a:p>
          <a:r>
            <a:rPr lang="en-US" b="1"/>
            <a:t>IOT devices </a:t>
          </a:r>
          <a:r>
            <a:rPr lang="en-US"/>
            <a:t>– Wi-Fi, Bluetooth</a:t>
          </a:r>
        </a:p>
      </dgm:t>
    </dgm:pt>
    <dgm:pt modelId="{312CF41E-F0B5-4FCD-B5D2-9BFD18275DCB}" type="parTrans" cxnId="{95D45603-8E4F-4DB1-801E-179470AFA754}">
      <dgm:prSet/>
      <dgm:spPr/>
      <dgm:t>
        <a:bodyPr/>
        <a:lstStyle/>
        <a:p>
          <a:endParaRPr lang="en-US"/>
        </a:p>
      </dgm:t>
    </dgm:pt>
    <dgm:pt modelId="{E455FED6-A7EB-49FA-BB59-9F07B6023B42}" type="sibTrans" cxnId="{95D45603-8E4F-4DB1-801E-179470AFA754}">
      <dgm:prSet/>
      <dgm:spPr/>
      <dgm:t>
        <a:bodyPr/>
        <a:lstStyle/>
        <a:p>
          <a:endParaRPr lang="en-US"/>
        </a:p>
      </dgm:t>
    </dgm:pt>
    <dgm:pt modelId="{CDFEFDE8-F5E9-4CAC-9D91-2758F04B22A1}">
      <dgm:prSet/>
      <dgm:spPr/>
      <dgm:t>
        <a:bodyPr/>
        <a:lstStyle/>
        <a:p>
          <a:r>
            <a:rPr lang="en-US" b="1"/>
            <a:t>BattleBots</a:t>
          </a:r>
          <a:r>
            <a:rPr lang="en-US"/>
            <a:t> – check out the UMass Robotics Club</a:t>
          </a:r>
        </a:p>
      </dgm:t>
    </dgm:pt>
    <dgm:pt modelId="{65E579A6-7679-47CC-A1AC-FB5383952D3B}" type="parTrans" cxnId="{830CA584-BE63-404E-852B-B10A91019C9C}">
      <dgm:prSet/>
      <dgm:spPr/>
      <dgm:t>
        <a:bodyPr/>
        <a:lstStyle/>
        <a:p>
          <a:endParaRPr lang="en-US"/>
        </a:p>
      </dgm:t>
    </dgm:pt>
    <dgm:pt modelId="{3598FED0-B52D-4E51-BAF0-074A43055BFE}" type="sibTrans" cxnId="{830CA584-BE63-404E-852B-B10A91019C9C}">
      <dgm:prSet/>
      <dgm:spPr/>
      <dgm:t>
        <a:bodyPr/>
        <a:lstStyle/>
        <a:p>
          <a:endParaRPr lang="en-US"/>
        </a:p>
      </dgm:t>
    </dgm:pt>
    <dgm:pt modelId="{74C9C9D4-0C62-411A-9A36-A0DF79521B85}">
      <dgm:prSet/>
      <dgm:spPr/>
      <dgm:t>
        <a:bodyPr/>
        <a:lstStyle/>
        <a:p>
          <a:r>
            <a:rPr lang="en-US" b="1"/>
            <a:t>Motors </a:t>
          </a:r>
          <a:r>
            <a:rPr lang="en-US"/>
            <a:t>– make things move</a:t>
          </a:r>
        </a:p>
      </dgm:t>
    </dgm:pt>
    <dgm:pt modelId="{C1F2A8D7-1449-45B1-95C6-38DF877084AB}" type="parTrans" cxnId="{2C9955B7-AB30-46A3-8EC2-E90DBA7A4CF1}">
      <dgm:prSet/>
      <dgm:spPr/>
      <dgm:t>
        <a:bodyPr/>
        <a:lstStyle/>
        <a:p>
          <a:endParaRPr lang="en-US"/>
        </a:p>
      </dgm:t>
    </dgm:pt>
    <dgm:pt modelId="{6202C5BD-87FD-4445-8418-3DC395939179}" type="sibTrans" cxnId="{2C9955B7-AB30-46A3-8EC2-E90DBA7A4CF1}">
      <dgm:prSet/>
      <dgm:spPr/>
      <dgm:t>
        <a:bodyPr/>
        <a:lstStyle/>
        <a:p>
          <a:endParaRPr lang="en-US"/>
        </a:p>
      </dgm:t>
    </dgm:pt>
    <dgm:pt modelId="{8D72F667-D973-4416-94D2-E62AEF06073A}">
      <dgm:prSet/>
      <dgm:spPr/>
      <dgm:t>
        <a:bodyPr/>
        <a:lstStyle/>
        <a:p>
          <a:r>
            <a:rPr lang="en-US" b="1"/>
            <a:t>Sensors</a:t>
          </a:r>
          <a:r>
            <a:rPr lang="en-US"/>
            <a:t> – sense the world around you (we’ll do this today)</a:t>
          </a:r>
        </a:p>
      </dgm:t>
    </dgm:pt>
    <dgm:pt modelId="{8EE0F65B-5BA5-4B64-A023-5A213FCD5B1F}" type="parTrans" cxnId="{DBF34508-525A-4A08-B630-94F27EC8EA8D}">
      <dgm:prSet/>
      <dgm:spPr/>
      <dgm:t>
        <a:bodyPr/>
        <a:lstStyle/>
        <a:p>
          <a:endParaRPr lang="en-US"/>
        </a:p>
      </dgm:t>
    </dgm:pt>
    <dgm:pt modelId="{0DAB7657-DB22-4B44-A7EF-87B1D13BA931}" type="sibTrans" cxnId="{DBF34508-525A-4A08-B630-94F27EC8EA8D}">
      <dgm:prSet/>
      <dgm:spPr/>
      <dgm:t>
        <a:bodyPr/>
        <a:lstStyle/>
        <a:p>
          <a:endParaRPr lang="en-US"/>
        </a:p>
      </dgm:t>
    </dgm:pt>
    <dgm:pt modelId="{E3A4642A-C529-40C1-AD97-F7A1F69FBFFC}">
      <dgm:prSet/>
      <dgm:spPr/>
      <dgm:t>
        <a:bodyPr/>
        <a:lstStyle/>
        <a:p>
          <a:r>
            <a:rPr lang="en-US" b="1"/>
            <a:t>Light Displays</a:t>
          </a:r>
          <a:r>
            <a:rPr lang="en-US"/>
            <a:t> – control LEDs</a:t>
          </a:r>
        </a:p>
      </dgm:t>
    </dgm:pt>
    <dgm:pt modelId="{E5583F7E-8FA9-4A25-A141-317C63981535}" type="parTrans" cxnId="{905B3880-3E7D-4847-984F-C2E7BA01E5AB}">
      <dgm:prSet/>
      <dgm:spPr/>
      <dgm:t>
        <a:bodyPr/>
        <a:lstStyle/>
        <a:p>
          <a:endParaRPr lang="en-US"/>
        </a:p>
      </dgm:t>
    </dgm:pt>
    <dgm:pt modelId="{C3D24A71-710A-40DE-AE6D-97ACE4ABF5C8}" type="sibTrans" cxnId="{905B3880-3E7D-4847-984F-C2E7BA01E5AB}">
      <dgm:prSet/>
      <dgm:spPr/>
      <dgm:t>
        <a:bodyPr/>
        <a:lstStyle/>
        <a:p>
          <a:endParaRPr lang="en-US"/>
        </a:p>
      </dgm:t>
    </dgm:pt>
    <dgm:pt modelId="{36FC1496-4FAC-4F47-99F6-43403C5AB5B6}">
      <dgm:prSet/>
      <dgm:spPr/>
      <dgm:t>
        <a:bodyPr/>
        <a:lstStyle/>
        <a:p>
          <a:r>
            <a:rPr lang="en-US" b="1"/>
            <a:t>Addressable LEDs</a:t>
          </a:r>
          <a:r>
            <a:rPr lang="en-US"/>
            <a:t> – WLED, FastLED, Neopixel</a:t>
          </a:r>
        </a:p>
      </dgm:t>
    </dgm:pt>
    <dgm:pt modelId="{169242C3-4C53-4B56-85EF-A48FD5B523D9}" type="parTrans" cxnId="{79438E05-5E21-49ED-870F-AAD44640A2E6}">
      <dgm:prSet/>
      <dgm:spPr/>
      <dgm:t>
        <a:bodyPr/>
        <a:lstStyle/>
        <a:p>
          <a:endParaRPr lang="en-US"/>
        </a:p>
      </dgm:t>
    </dgm:pt>
    <dgm:pt modelId="{7FB8DB76-91C6-4F23-9529-B7130A2C5002}" type="sibTrans" cxnId="{79438E05-5E21-49ED-870F-AAD44640A2E6}">
      <dgm:prSet/>
      <dgm:spPr/>
      <dgm:t>
        <a:bodyPr/>
        <a:lstStyle/>
        <a:p>
          <a:endParaRPr lang="en-US"/>
        </a:p>
      </dgm:t>
    </dgm:pt>
    <dgm:pt modelId="{CA63D4E4-7D0A-4273-A4D4-0AFA21900D56}">
      <dgm:prSet/>
      <dgm:spPr/>
      <dgm:t>
        <a:bodyPr/>
        <a:lstStyle/>
        <a:p>
          <a:r>
            <a:rPr lang="en-US" b="1"/>
            <a:t>Mini Servers</a:t>
          </a:r>
          <a:r>
            <a:rPr lang="en-US"/>
            <a:t> – for, you know, server stuff</a:t>
          </a:r>
        </a:p>
      </dgm:t>
    </dgm:pt>
    <dgm:pt modelId="{D361604E-430F-492D-BA01-01C52D53A45D}" type="parTrans" cxnId="{19BFDEBF-0F34-4F63-A7BB-131706D23B9F}">
      <dgm:prSet/>
      <dgm:spPr/>
      <dgm:t>
        <a:bodyPr/>
        <a:lstStyle/>
        <a:p>
          <a:endParaRPr lang="en-US"/>
        </a:p>
      </dgm:t>
    </dgm:pt>
    <dgm:pt modelId="{04D27C7F-F9C5-4163-A6C5-CFB47A298D7F}" type="sibTrans" cxnId="{19BFDEBF-0F34-4F63-A7BB-131706D23B9F}">
      <dgm:prSet/>
      <dgm:spPr/>
      <dgm:t>
        <a:bodyPr/>
        <a:lstStyle/>
        <a:p>
          <a:endParaRPr lang="en-US"/>
        </a:p>
      </dgm:t>
    </dgm:pt>
    <dgm:pt modelId="{BABCCACC-73B5-4362-99BB-41686AC89A44}" type="pres">
      <dgm:prSet presAssocID="{E49CCED7-75E7-46EB-BAF2-6E52902D05F1}" presName="root" presStyleCnt="0">
        <dgm:presLayoutVars>
          <dgm:dir/>
          <dgm:resizeHandles val="exact"/>
        </dgm:presLayoutVars>
      </dgm:prSet>
      <dgm:spPr/>
    </dgm:pt>
    <dgm:pt modelId="{4F2A9A1B-4C37-44D1-9C24-28B73CCC63C4}" type="pres">
      <dgm:prSet presAssocID="{943FFBE4-D8BE-4A05-AA12-B47A303A68A9}" presName="compNode" presStyleCnt="0"/>
      <dgm:spPr/>
    </dgm:pt>
    <dgm:pt modelId="{7DE8B317-442F-467E-AF43-3307C4EEEF5A}" type="pres">
      <dgm:prSet presAssocID="{943FFBE4-D8BE-4A05-AA12-B47A303A68A9}" presName="bgRect" presStyleLbl="bgShp" presStyleIdx="0" presStyleCnt="7"/>
      <dgm:spPr/>
    </dgm:pt>
    <dgm:pt modelId="{DC102D38-E469-43A5-925D-3C353FB79528}" type="pres">
      <dgm:prSet presAssocID="{943FFBE4-D8BE-4A05-AA12-B47A303A68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luetooth"/>
        </a:ext>
      </dgm:extLst>
    </dgm:pt>
    <dgm:pt modelId="{7EBD1B50-12CF-463A-8917-A7F02D215945}" type="pres">
      <dgm:prSet presAssocID="{943FFBE4-D8BE-4A05-AA12-B47A303A68A9}" presName="spaceRect" presStyleCnt="0"/>
      <dgm:spPr/>
    </dgm:pt>
    <dgm:pt modelId="{DBD2AC53-A8CF-4AD9-B1BB-9B26B8729B37}" type="pres">
      <dgm:prSet presAssocID="{943FFBE4-D8BE-4A05-AA12-B47A303A68A9}" presName="parTx" presStyleLbl="revTx" presStyleIdx="0" presStyleCnt="7">
        <dgm:presLayoutVars>
          <dgm:chMax val="0"/>
          <dgm:chPref val="0"/>
        </dgm:presLayoutVars>
      </dgm:prSet>
      <dgm:spPr/>
    </dgm:pt>
    <dgm:pt modelId="{DC148483-5680-4B4E-8C4E-57EC9F9F96DA}" type="pres">
      <dgm:prSet presAssocID="{E455FED6-A7EB-49FA-BB59-9F07B6023B42}" presName="sibTrans" presStyleCnt="0"/>
      <dgm:spPr/>
    </dgm:pt>
    <dgm:pt modelId="{26727E41-10E5-4BB9-98B1-2A7C549BB296}" type="pres">
      <dgm:prSet presAssocID="{CDFEFDE8-F5E9-4CAC-9D91-2758F04B22A1}" presName="compNode" presStyleCnt="0"/>
      <dgm:spPr/>
    </dgm:pt>
    <dgm:pt modelId="{5FB4FED3-1C2D-463E-B808-2D3A04A88F1E}" type="pres">
      <dgm:prSet presAssocID="{CDFEFDE8-F5E9-4CAC-9D91-2758F04B22A1}" presName="bgRect" presStyleLbl="bgShp" presStyleIdx="1" presStyleCnt="7"/>
      <dgm:spPr/>
    </dgm:pt>
    <dgm:pt modelId="{FAF1158D-05F8-41DF-A9D8-48B304AE32CC}" type="pres">
      <dgm:prSet presAssocID="{CDFEFDE8-F5E9-4CAC-9D91-2758F04B22A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51107509-AAD2-4F6F-B514-FEEA9D75F27A}" type="pres">
      <dgm:prSet presAssocID="{CDFEFDE8-F5E9-4CAC-9D91-2758F04B22A1}" presName="spaceRect" presStyleCnt="0"/>
      <dgm:spPr/>
    </dgm:pt>
    <dgm:pt modelId="{62A44D0F-64AF-4663-A4CC-7AC3382503E4}" type="pres">
      <dgm:prSet presAssocID="{CDFEFDE8-F5E9-4CAC-9D91-2758F04B22A1}" presName="parTx" presStyleLbl="revTx" presStyleIdx="1" presStyleCnt="7">
        <dgm:presLayoutVars>
          <dgm:chMax val="0"/>
          <dgm:chPref val="0"/>
        </dgm:presLayoutVars>
      </dgm:prSet>
      <dgm:spPr/>
    </dgm:pt>
    <dgm:pt modelId="{493EE602-6A16-4A08-A81E-C675F15890E7}" type="pres">
      <dgm:prSet presAssocID="{3598FED0-B52D-4E51-BAF0-074A43055BFE}" presName="sibTrans" presStyleCnt="0"/>
      <dgm:spPr/>
    </dgm:pt>
    <dgm:pt modelId="{867F7BA6-9290-4E4B-98A2-0FE0C282411A}" type="pres">
      <dgm:prSet presAssocID="{74C9C9D4-0C62-411A-9A36-A0DF79521B85}" presName="compNode" presStyleCnt="0"/>
      <dgm:spPr/>
    </dgm:pt>
    <dgm:pt modelId="{76A36559-804B-42EB-8232-572BB30587E1}" type="pres">
      <dgm:prSet presAssocID="{74C9C9D4-0C62-411A-9A36-A0DF79521B85}" presName="bgRect" presStyleLbl="bgShp" presStyleIdx="2" presStyleCnt="7"/>
      <dgm:spPr/>
    </dgm:pt>
    <dgm:pt modelId="{7153A8A3-0287-4220-A338-954C372E10A1}" type="pres">
      <dgm:prSet presAssocID="{74C9C9D4-0C62-411A-9A36-A0DF79521B8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C6AF3F85-402D-46BA-954F-3064F1B997DB}" type="pres">
      <dgm:prSet presAssocID="{74C9C9D4-0C62-411A-9A36-A0DF79521B85}" presName="spaceRect" presStyleCnt="0"/>
      <dgm:spPr/>
    </dgm:pt>
    <dgm:pt modelId="{63773619-1DDB-49B2-AFF6-BDFEAE375BE7}" type="pres">
      <dgm:prSet presAssocID="{74C9C9D4-0C62-411A-9A36-A0DF79521B85}" presName="parTx" presStyleLbl="revTx" presStyleIdx="2" presStyleCnt="7">
        <dgm:presLayoutVars>
          <dgm:chMax val="0"/>
          <dgm:chPref val="0"/>
        </dgm:presLayoutVars>
      </dgm:prSet>
      <dgm:spPr/>
    </dgm:pt>
    <dgm:pt modelId="{ED8D933A-D905-4517-B7CA-7A05394FF1AD}" type="pres">
      <dgm:prSet presAssocID="{6202C5BD-87FD-4445-8418-3DC395939179}" presName="sibTrans" presStyleCnt="0"/>
      <dgm:spPr/>
    </dgm:pt>
    <dgm:pt modelId="{5361C69B-A13F-492E-883C-D7583B143343}" type="pres">
      <dgm:prSet presAssocID="{8D72F667-D973-4416-94D2-E62AEF06073A}" presName="compNode" presStyleCnt="0"/>
      <dgm:spPr/>
    </dgm:pt>
    <dgm:pt modelId="{6C3C48B5-2AAB-4FB6-8E3C-E1024D922909}" type="pres">
      <dgm:prSet presAssocID="{8D72F667-D973-4416-94D2-E62AEF06073A}" presName="bgRect" presStyleLbl="bgShp" presStyleIdx="3" presStyleCnt="7"/>
      <dgm:spPr/>
    </dgm:pt>
    <dgm:pt modelId="{30E79867-DC17-4681-BCD5-35ACF0F570FA}" type="pres">
      <dgm:prSet presAssocID="{8D72F667-D973-4416-94D2-E62AEF06073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A82E0ABB-A3E5-454D-8E9B-AE1F9185BFDB}" type="pres">
      <dgm:prSet presAssocID="{8D72F667-D973-4416-94D2-E62AEF06073A}" presName="spaceRect" presStyleCnt="0"/>
      <dgm:spPr/>
    </dgm:pt>
    <dgm:pt modelId="{F9AD5B49-6369-4717-877F-631751A001D7}" type="pres">
      <dgm:prSet presAssocID="{8D72F667-D973-4416-94D2-E62AEF06073A}" presName="parTx" presStyleLbl="revTx" presStyleIdx="3" presStyleCnt="7">
        <dgm:presLayoutVars>
          <dgm:chMax val="0"/>
          <dgm:chPref val="0"/>
        </dgm:presLayoutVars>
      </dgm:prSet>
      <dgm:spPr/>
    </dgm:pt>
    <dgm:pt modelId="{799F7796-9925-4173-943C-70DFB9717D48}" type="pres">
      <dgm:prSet presAssocID="{0DAB7657-DB22-4B44-A7EF-87B1D13BA931}" presName="sibTrans" presStyleCnt="0"/>
      <dgm:spPr/>
    </dgm:pt>
    <dgm:pt modelId="{164606A4-84F5-4A67-A767-7694F50F3025}" type="pres">
      <dgm:prSet presAssocID="{E3A4642A-C529-40C1-AD97-F7A1F69FBFFC}" presName="compNode" presStyleCnt="0"/>
      <dgm:spPr/>
    </dgm:pt>
    <dgm:pt modelId="{AC091D5E-72DB-408C-ACAD-22C4866A3387}" type="pres">
      <dgm:prSet presAssocID="{E3A4642A-C529-40C1-AD97-F7A1F69FBFFC}" presName="bgRect" presStyleLbl="bgShp" presStyleIdx="4" presStyleCnt="7"/>
      <dgm:spPr/>
    </dgm:pt>
    <dgm:pt modelId="{4BC77842-9246-4571-A257-C057DDD266F7}" type="pres">
      <dgm:prSet presAssocID="{E3A4642A-C529-40C1-AD97-F7A1F69FBFF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light"/>
        </a:ext>
      </dgm:extLst>
    </dgm:pt>
    <dgm:pt modelId="{004DAEDB-17CD-470C-83FB-1405E59510B1}" type="pres">
      <dgm:prSet presAssocID="{E3A4642A-C529-40C1-AD97-F7A1F69FBFFC}" presName="spaceRect" presStyleCnt="0"/>
      <dgm:spPr/>
    </dgm:pt>
    <dgm:pt modelId="{D764DCA5-7C9E-46A9-95E3-79611DBFA4B9}" type="pres">
      <dgm:prSet presAssocID="{E3A4642A-C529-40C1-AD97-F7A1F69FBFFC}" presName="parTx" presStyleLbl="revTx" presStyleIdx="4" presStyleCnt="7">
        <dgm:presLayoutVars>
          <dgm:chMax val="0"/>
          <dgm:chPref val="0"/>
        </dgm:presLayoutVars>
      </dgm:prSet>
      <dgm:spPr/>
    </dgm:pt>
    <dgm:pt modelId="{3BD3F179-3BFD-47E4-98D6-843B64FD0725}" type="pres">
      <dgm:prSet presAssocID="{C3D24A71-710A-40DE-AE6D-97ACE4ABF5C8}" presName="sibTrans" presStyleCnt="0"/>
      <dgm:spPr/>
    </dgm:pt>
    <dgm:pt modelId="{6B98E784-16E0-4AD3-925B-7AD9C83A173E}" type="pres">
      <dgm:prSet presAssocID="{36FC1496-4FAC-4F47-99F6-43403C5AB5B6}" presName="compNode" presStyleCnt="0"/>
      <dgm:spPr/>
    </dgm:pt>
    <dgm:pt modelId="{2FC818D3-8FA0-4481-97FD-41C7CE5FE4E3}" type="pres">
      <dgm:prSet presAssocID="{36FC1496-4FAC-4F47-99F6-43403C5AB5B6}" presName="bgRect" presStyleLbl="bgShp" presStyleIdx="5" presStyleCnt="7"/>
      <dgm:spPr/>
    </dgm:pt>
    <dgm:pt modelId="{4945477A-EC3C-463C-ADC7-EBD01158CEC9}" type="pres">
      <dgm:prSet presAssocID="{36FC1496-4FAC-4F47-99F6-43403C5AB5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cycle Sign"/>
        </a:ext>
      </dgm:extLst>
    </dgm:pt>
    <dgm:pt modelId="{061827AD-6628-45BE-9974-F544CF508B3B}" type="pres">
      <dgm:prSet presAssocID="{36FC1496-4FAC-4F47-99F6-43403C5AB5B6}" presName="spaceRect" presStyleCnt="0"/>
      <dgm:spPr/>
    </dgm:pt>
    <dgm:pt modelId="{990B82E9-34FA-4951-8849-9E0E9CD4D12E}" type="pres">
      <dgm:prSet presAssocID="{36FC1496-4FAC-4F47-99F6-43403C5AB5B6}" presName="parTx" presStyleLbl="revTx" presStyleIdx="5" presStyleCnt="7">
        <dgm:presLayoutVars>
          <dgm:chMax val="0"/>
          <dgm:chPref val="0"/>
        </dgm:presLayoutVars>
      </dgm:prSet>
      <dgm:spPr/>
    </dgm:pt>
    <dgm:pt modelId="{1B6A27E8-66C4-4A2B-B611-26D190A4B17C}" type="pres">
      <dgm:prSet presAssocID="{7FB8DB76-91C6-4F23-9529-B7130A2C5002}" presName="sibTrans" presStyleCnt="0"/>
      <dgm:spPr/>
    </dgm:pt>
    <dgm:pt modelId="{BFE4210E-7C42-4983-AD8E-77C462D1F9DC}" type="pres">
      <dgm:prSet presAssocID="{CA63D4E4-7D0A-4273-A4D4-0AFA21900D56}" presName="compNode" presStyleCnt="0"/>
      <dgm:spPr/>
    </dgm:pt>
    <dgm:pt modelId="{4362D14A-8EE3-4A9C-80D2-86D9B9D65D13}" type="pres">
      <dgm:prSet presAssocID="{CA63D4E4-7D0A-4273-A4D4-0AFA21900D56}" presName="bgRect" presStyleLbl="bgShp" presStyleIdx="6" presStyleCnt="7"/>
      <dgm:spPr/>
    </dgm:pt>
    <dgm:pt modelId="{219AEC16-35EE-4517-94E8-502B4E22FF86}" type="pres">
      <dgm:prSet presAssocID="{CA63D4E4-7D0A-4273-A4D4-0AFA21900D5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erver"/>
        </a:ext>
      </dgm:extLst>
    </dgm:pt>
    <dgm:pt modelId="{841596CF-16DA-4482-A4AB-EB5C3AE23673}" type="pres">
      <dgm:prSet presAssocID="{CA63D4E4-7D0A-4273-A4D4-0AFA21900D56}" presName="spaceRect" presStyleCnt="0"/>
      <dgm:spPr/>
    </dgm:pt>
    <dgm:pt modelId="{71D8631B-4977-4D38-872C-38E597FAC59B}" type="pres">
      <dgm:prSet presAssocID="{CA63D4E4-7D0A-4273-A4D4-0AFA21900D56}" presName="parTx" presStyleLbl="revTx" presStyleIdx="6" presStyleCnt="7">
        <dgm:presLayoutVars>
          <dgm:chMax val="0"/>
          <dgm:chPref val="0"/>
        </dgm:presLayoutVars>
      </dgm:prSet>
      <dgm:spPr/>
    </dgm:pt>
  </dgm:ptLst>
  <dgm:cxnLst>
    <dgm:cxn modelId="{95D45603-8E4F-4DB1-801E-179470AFA754}" srcId="{E49CCED7-75E7-46EB-BAF2-6E52902D05F1}" destId="{943FFBE4-D8BE-4A05-AA12-B47A303A68A9}" srcOrd="0" destOrd="0" parTransId="{312CF41E-F0B5-4FCD-B5D2-9BFD18275DCB}" sibTransId="{E455FED6-A7EB-49FA-BB59-9F07B6023B42}"/>
    <dgm:cxn modelId="{79438E05-5E21-49ED-870F-AAD44640A2E6}" srcId="{E49CCED7-75E7-46EB-BAF2-6E52902D05F1}" destId="{36FC1496-4FAC-4F47-99F6-43403C5AB5B6}" srcOrd="5" destOrd="0" parTransId="{169242C3-4C53-4B56-85EF-A48FD5B523D9}" sibTransId="{7FB8DB76-91C6-4F23-9529-B7130A2C5002}"/>
    <dgm:cxn modelId="{DBF34508-525A-4A08-B630-94F27EC8EA8D}" srcId="{E49CCED7-75E7-46EB-BAF2-6E52902D05F1}" destId="{8D72F667-D973-4416-94D2-E62AEF06073A}" srcOrd="3" destOrd="0" parTransId="{8EE0F65B-5BA5-4B64-A023-5A213FCD5B1F}" sibTransId="{0DAB7657-DB22-4B44-A7EF-87B1D13BA931}"/>
    <dgm:cxn modelId="{3B67E01B-3A03-4B14-A1D3-4FF8CD6A8059}" type="presOf" srcId="{E49CCED7-75E7-46EB-BAF2-6E52902D05F1}" destId="{BABCCACC-73B5-4362-99BB-41686AC89A44}" srcOrd="0" destOrd="0" presId="urn:microsoft.com/office/officeart/2018/2/layout/IconVerticalSolidList"/>
    <dgm:cxn modelId="{2A48D720-32D6-4E36-8D82-BD26A4D5FE93}" type="presOf" srcId="{74C9C9D4-0C62-411A-9A36-A0DF79521B85}" destId="{63773619-1DDB-49B2-AFF6-BDFEAE375BE7}" srcOrd="0" destOrd="0" presId="urn:microsoft.com/office/officeart/2018/2/layout/IconVerticalSolidList"/>
    <dgm:cxn modelId="{236FBB2D-C337-4858-870C-0E720BA11FE2}" type="presOf" srcId="{CDFEFDE8-F5E9-4CAC-9D91-2758F04B22A1}" destId="{62A44D0F-64AF-4663-A4CC-7AC3382503E4}" srcOrd="0" destOrd="0" presId="urn:microsoft.com/office/officeart/2018/2/layout/IconVerticalSolidList"/>
    <dgm:cxn modelId="{9C15C45F-45D4-4294-AE46-C634CEA83580}" type="presOf" srcId="{E3A4642A-C529-40C1-AD97-F7A1F69FBFFC}" destId="{D764DCA5-7C9E-46A9-95E3-79611DBFA4B9}" srcOrd="0" destOrd="0" presId="urn:microsoft.com/office/officeart/2018/2/layout/IconVerticalSolidList"/>
    <dgm:cxn modelId="{D4927565-22AB-4EB4-BD68-26AD5C5C6957}" type="presOf" srcId="{8D72F667-D973-4416-94D2-E62AEF06073A}" destId="{F9AD5B49-6369-4717-877F-631751A001D7}" srcOrd="0" destOrd="0" presId="urn:microsoft.com/office/officeart/2018/2/layout/IconVerticalSolidList"/>
    <dgm:cxn modelId="{2C9B8F6F-3B67-4B79-BCB8-88BE884F1808}" type="presOf" srcId="{943FFBE4-D8BE-4A05-AA12-B47A303A68A9}" destId="{DBD2AC53-A8CF-4AD9-B1BB-9B26B8729B37}" srcOrd="0" destOrd="0" presId="urn:microsoft.com/office/officeart/2018/2/layout/IconVerticalSolidList"/>
    <dgm:cxn modelId="{6C55BA77-66A0-4791-953C-09800C543478}" type="presOf" srcId="{CA63D4E4-7D0A-4273-A4D4-0AFA21900D56}" destId="{71D8631B-4977-4D38-872C-38E597FAC59B}" srcOrd="0" destOrd="0" presId="urn:microsoft.com/office/officeart/2018/2/layout/IconVerticalSolidList"/>
    <dgm:cxn modelId="{905B3880-3E7D-4847-984F-C2E7BA01E5AB}" srcId="{E49CCED7-75E7-46EB-BAF2-6E52902D05F1}" destId="{E3A4642A-C529-40C1-AD97-F7A1F69FBFFC}" srcOrd="4" destOrd="0" parTransId="{E5583F7E-8FA9-4A25-A141-317C63981535}" sibTransId="{C3D24A71-710A-40DE-AE6D-97ACE4ABF5C8}"/>
    <dgm:cxn modelId="{830CA584-BE63-404E-852B-B10A91019C9C}" srcId="{E49CCED7-75E7-46EB-BAF2-6E52902D05F1}" destId="{CDFEFDE8-F5E9-4CAC-9D91-2758F04B22A1}" srcOrd="1" destOrd="0" parTransId="{65E579A6-7679-47CC-A1AC-FB5383952D3B}" sibTransId="{3598FED0-B52D-4E51-BAF0-074A43055BFE}"/>
    <dgm:cxn modelId="{7B1767B5-80C3-416E-B490-92A8F342BE1E}" type="presOf" srcId="{36FC1496-4FAC-4F47-99F6-43403C5AB5B6}" destId="{990B82E9-34FA-4951-8849-9E0E9CD4D12E}" srcOrd="0" destOrd="0" presId="urn:microsoft.com/office/officeart/2018/2/layout/IconVerticalSolidList"/>
    <dgm:cxn modelId="{2C9955B7-AB30-46A3-8EC2-E90DBA7A4CF1}" srcId="{E49CCED7-75E7-46EB-BAF2-6E52902D05F1}" destId="{74C9C9D4-0C62-411A-9A36-A0DF79521B85}" srcOrd="2" destOrd="0" parTransId="{C1F2A8D7-1449-45B1-95C6-38DF877084AB}" sibTransId="{6202C5BD-87FD-4445-8418-3DC395939179}"/>
    <dgm:cxn modelId="{19BFDEBF-0F34-4F63-A7BB-131706D23B9F}" srcId="{E49CCED7-75E7-46EB-BAF2-6E52902D05F1}" destId="{CA63D4E4-7D0A-4273-A4D4-0AFA21900D56}" srcOrd="6" destOrd="0" parTransId="{D361604E-430F-492D-BA01-01C52D53A45D}" sibTransId="{04D27C7F-F9C5-4163-A6C5-CFB47A298D7F}"/>
    <dgm:cxn modelId="{A7F07236-4C91-4090-8710-BF798EAF4D73}" type="presParOf" srcId="{BABCCACC-73B5-4362-99BB-41686AC89A44}" destId="{4F2A9A1B-4C37-44D1-9C24-28B73CCC63C4}" srcOrd="0" destOrd="0" presId="urn:microsoft.com/office/officeart/2018/2/layout/IconVerticalSolidList"/>
    <dgm:cxn modelId="{B75A967C-B414-48E7-9F5B-D5F85779A9FC}" type="presParOf" srcId="{4F2A9A1B-4C37-44D1-9C24-28B73CCC63C4}" destId="{7DE8B317-442F-467E-AF43-3307C4EEEF5A}" srcOrd="0" destOrd="0" presId="urn:microsoft.com/office/officeart/2018/2/layout/IconVerticalSolidList"/>
    <dgm:cxn modelId="{0B5413B7-05BC-496C-887A-DF5B9F26DF7E}" type="presParOf" srcId="{4F2A9A1B-4C37-44D1-9C24-28B73CCC63C4}" destId="{DC102D38-E469-43A5-925D-3C353FB79528}" srcOrd="1" destOrd="0" presId="urn:microsoft.com/office/officeart/2018/2/layout/IconVerticalSolidList"/>
    <dgm:cxn modelId="{E67B1D5D-887B-4115-A8A4-D655548E16E0}" type="presParOf" srcId="{4F2A9A1B-4C37-44D1-9C24-28B73CCC63C4}" destId="{7EBD1B50-12CF-463A-8917-A7F02D215945}" srcOrd="2" destOrd="0" presId="urn:microsoft.com/office/officeart/2018/2/layout/IconVerticalSolidList"/>
    <dgm:cxn modelId="{10112B09-21A9-46A9-B5DE-E1DC05EDE092}" type="presParOf" srcId="{4F2A9A1B-4C37-44D1-9C24-28B73CCC63C4}" destId="{DBD2AC53-A8CF-4AD9-B1BB-9B26B8729B37}" srcOrd="3" destOrd="0" presId="urn:microsoft.com/office/officeart/2018/2/layout/IconVerticalSolidList"/>
    <dgm:cxn modelId="{E87044C6-7027-4A49-9540-0BBE835389D3}" type="presParOf" srcId="{BABCCACC-73B5-4362-99BB-41686AC89A44}" destId="{DC148483-5680-4B4E-8C4E-57EC9F9F96DA}" srcOrd="1" destOrd="0" presId="urn:microsoft.com/office/officeart/2018/2/layout/IconVerticalSolidList"/>
    <dgm:cxn modelId="{DFF7D948-F497-4FC3-995E-AADB710D233D}" type="presParOf" srcId="{BABCCACC-73B5-4362-99BB-41686AC89A44}" destId="{26727E41-10E5-4BB9-98B1-2A7C549BB296}" srcOrd="2" destOrd="0" presId="urn:microsoft.com/office/officeart/2018/2/layout/IconVerticalSolidList"/>
    <dgm:cxn modelId="{43CC2198-6403-40F2-9330-4F9F3E287396}" type="presParOf" srcId="{26727E41-10E5-4BB9-98B1-2A7C549BB296}" destId="{5FB4FED3-1C2D-463E-B808-2D3A04A88F1E}" srcOrd="0" destOrd="0" presId="urn:microsoft.com/office/officeart/2018/2/layout/IconVerticalSolidList"/>
    <dgm:cxn modelId="{7C044665-CEEA-4278-A6F8-9C7DB2C69B3B}" type="presParOf" srcId="{26727E41-10E5-4BB9-98B1-2A7C549BB296}" destId="{FAF1158D-05F8-41DF-A9D8-48B304AE32CC}" srcOrd="1" destOrd="0" presId="urn:microsoft.com/office/officeart/2018/2/layout/IconVerticalSolidList"/>
    <dgm:cxn modelId="{A22E979F-7FBA-4A9C-AB96-7E3B3F6F43F6}" type="presParOf" srcId="{26727E41-10E5-4BB9-98B1-2A7C549BB296}" destId="{51107509-AAD2-4F6F-B514-FEEA9D75F27A}" srcOrd="2" destOrd="0" presId="urn:microsoft.com/office/officeart/2018/2/layout/IconVerticalSolidList"/>
    <dgm:cxn modelId="{0BB60E04-3966-4CBA-B902-722CD666B0BA}" type="presParOf" srcId="{26727E41-10E5-4BB9-98B1-2A7C549BB296}" destId="{62A44D0F-64AF-4663-A4CC-7AC3382503E4}" srcOrd="3" destOrd="0" presId="urn:microsoft.com/office/officeart/2018/2/layout/IconVerticalSolidList"/>
    <dgm:cxn modelId="{885FDAA3-4C8D-474B-B2A1-3F3A2FA7C6DA}" type="presParOf" srcId="{BABCCACC-73B5-4362-99BB-41686AC89A44}" destId="{493EE602-6A16-4A08-A81E-C675F15890E7}" srcOrd="3" destOrd="0" presId="urn:microsoft.com/office/officeart/2018/2/layout/IconVerticalSolidList"/>
    <dgm:cxn modelId="{42DFD9C6-F1BD-4ED7-B112-ADBE705C8C5C}" type="presParOf" srcId="{BABCCACC-73B5-4362-99BB-41686AC89A44}" destId="{867F7BA6-9290-4E4B-98A2-0FE0C282411A}" srcOrd="4" destOrd="0" presId="urn:microsoft.com/office/officeart/2018/2/layout/IconVerticalSolidList"/>
    <dgm:cxn modelId="{F02E1562-B54D-473B-AFD0-1D377CF67109}" type="presParOf" srcId="{867F7BA6-9290-4E4B-98A2-0FE0C282411A}" destId="{76A36559-804B-42EB-8232-572BB30587E1}" srcOrd="0" destOrd="0" presId="urn:microsoft.com/office/officeart/2018/2/layout/IconVerticalSolidList"/>
    <dgm:cxn modelId="{4F0BBFC2-1CF0-4F26-9671-C5426B89AE0D}" type="presParOf" srcId="{867F7BA6-9290-4E4B-98A2-0FE0C282411A}" destId="{7153A8A3-0287-4220-A338-954C372E10A1}" srcOrd="1" destOrd="0" presId="urn:microsoft.com/office/officeart/2018/2/layout/IconVerticalSolidList"/>
    <dgm:cxn modelId="{76473503-68B1-4F61-93B9-B96ECE9CB3DB}" type="presParOf" srcId="{867F7BA6-9290-4E4B-98A2-0FE0C282411A}" destId="{C6AF3F85-402D-46BA-954F-3064F1B997DB}" srcOrd="2" destOrd="0" presId="urn:microsoft.com/office/officeart/2018/2/layout/IconVerticalSolidList"/>
    <dgm:cxn modelId="{319576D6-FA04-4640-93EF-09A878D8C32C}" type="presParOf" srcId="{867F7BA6-9290-4E4B-98A2-0FE0C282411A}" destId="{63773619-1DDB-49B2-AFF6-BDFEAE375BE7}" srcOrd="3" destOrd="0" presId="urn:microsoft.com/office/officeart/2018/2/layout/IconVerticalSolidList"/>
    <dgm:cxn modelId="{C521DC2A-8787-4AC7-9C17-798F4BF9A632}" type="presParOf" srcId="{BABCCACC-73B5-4362-99BB-41686AC89A44}" destId="{ED8D933A-D905-4517-B7CA-7A05394FF1AD}" srcOrd="5" destOrd="0" presId="urn:microsoft.com/office/officeart/2018/2/layout/IconVerticalSolidList"/>
    <dgm:cxn modelId="{468F15C7-164C-4CB8-8D5E-551B24668599}" type="presParOf" srcId="{BABCCACC-73B5-4362-99BB-41686AC89A44}" destId="{5361C69B-A13F-492E-883C-D7583B143343}" srcOrd="6" destOrd="0" presId="urn:microsoft.com/office/officeart/2018/2/layout/IconVerticalSolidList"/>
    <dgm:cxn modelId="{C03AD2AF-4C3E-46E1-BE60-E1FBA6C289E3}" type="presParOf" srcId="{5361C69B-A13F-492E-883C-D7583B143343}" destId="{6C3C48B5-2AAB-4FB6-8E3C-E1024D922909}" srcOrd="0" destOrd="0" presId="urn:microsoft.com/office/officeart/2018/2/layout/IconVerticalSolidList"/>
    <dgm:cxn modelId="{FC5EC4C9-BD56-44F5-95DE-80B11054E5F1}" type="presParOf" srcId="{5361C69B-A13F-492E-883C-D7583B143343}" destId="{30E79867-DC17-4681-BCD5-35ACF0F570FA}" srcOrd="1" destOrd="0" presId="urn:microsoft.com/office/officeart/2018/2/layout/IconVerticalSolidList"/>
    <dgm:cxn modelId="{045DD0CD-C643-4880-96E2-A493269ADF1F}" type="presParOf" srcId="{5361C69B-A13F-492E-883C-D7583B143343}" destId="{A82E0ABB-A3E5-454D-8E9B-AE1F9185BFDB}" srcOrd="2" destOrd="0" presId="urn:microsoft.com/office/officeart/2018/2/layout/IconVerticalSolidList"/>
    <dgm:cxn modelId="{61F9344B-15AF-4429-BB19-CC3513F40881}" type="presParOf" srcId="{5361C69B-A13F-492E-883C-D7583B143343}" destId="{F9AD5B49-6369-4717-877F-631751A001D7}" srcOrd="3" destOrd="0" presId="urn:microsoft.com/office/officeart/2018/2/layout/IconVerticalSolidList"/>
    <dgm:cxn modelId="{5237C958-8273-400B-8B1E-B8EE076D7723}" type="presParOf" srcId="{BABCCACC-73B5-4362-99BB-41686AC89A44}" destId="{799F7796-9925-4173-943C-70DFB9717D48}" srcOrd="7" destOrd="0" presId="urn:microsoft.com/office/officeart/2018/2/layout/IconVerticalSolidList"/>
    <dgm:cxn modelId="{816BC424-33FA-4675-9CE8-D6DED07C365E}" type="presParOf" srcId="{BABCCACC-73B5-4362-99BB-41686AC89A44}" destId="{164606A4-84F5-4A67-A767-7694F50F3025}" srcOrd="8" destOrd="0" presId="urn:microsoft.com/office/officeart/2018/2/layout/IconVerticalSolidList"/>
    <dgm:cxn modelId="{60D2F0D8-A3E6-4F01-8DC6-8E8BD6D5C662}" type="presParOf" srcId="{164606A4-84F5-4A67-A767-7694F50F3025}" destId="{AC091D5E-72DB-408C-ACAD-22C4866A3387}" srcOrd="0" destOrd="0" presId="urn:microsoft.com/office/officeart/2018/2/layout/IconVerticalSolidList"/>
    <dgm:cxn modelId="{C3748A5D-FF18-4B42-8838-2435D7C9323A}" type="presParOf" srcId="{164606A4-84F5-4A67-A767-7694F50F3025}" destId="{4BC77842-9246-4571-A257-C057DDD266F7}" srcOrd="1" destOrd="0" presId="urn:microsoft.com/office/officeart/2018/2/layout/IconVerticalSolidList"/>
    <dgm:cxn modelId="{33DB57B6-CEB7-4E9F-9733-F797AFE789B1}" type="presParOf" srcId="{164606A4-84F5-4A67-A767-7694F50F3025}" destId="{004DAEDB-17CD-470C-83FB-1405E59510B1}" srcOrd="2" destOrd="0" presId="urn:microsoft.com/office/officeart/2018/2/layout/IconVerticalSolidList"/>
    <dgm:cxn modelId="{F382F8AC-E707-4EED-A8F3-390489747E11}" type="presParOf" srcId="{164606A4-84F5-4A67-A767-7694F50F3025}" destId="{D764DCA5-7C9E-46A9-95E3-79611DBFA4B9}" srcOrd="3" destOrd="0" presId="urn:microsoft.com/office/officeart/2018/2/layout/IconVerticalSolidList"/>
    <dgm:cxn modelId="{FAFB378D-C504-44B7-ABF8-3DB91B1888F8}" type="presParOf" srcId="{BABCCACC-73B5-4362-99BB-41686AC89A44}" destId="{3BD3F179-3BFD-47E4-98D6-843B64FD0725}" srcOrd="9" destOrd="0" presId="urn:microsoft.com/office/officeart/2018/2/layout/IconVerticalSolidList"/>
    <dgm:cxn modelId="{CC224F3E-2164-4FBE-93F4-25064CF33880}" type="presParOf" srcId="{BABCCACC-73B5-4362-99BB-41686AC89A44}" destId="{6B98E784-16E0-4AD3-925B-7AD9C83A173E}" srcOrd="10" destOrd="0" presId="urn:microsoft.com/office/officeart/2018/2/layout/IconVerticalSolidList"/>
    <dgm:cxn modelId="{2916368B-AFE6-46B1-95EE-C05F9B641AC3}" type="presParOf" srcId="{6B98E784-16E0-4AD3-925B-7AD9C83A173E}" destId="{2FC818D3-8FA0-4481-97FD-41C7CE5FE4E3}" srcOrd="0" destOrd="0" presId="urn:microsoft.com/office/officeart/2018/2/layout/IconVerticalSolidList"/>
    <dgm:cxn modelId="{52551BD3-0D34-469B-9556-53FF59E7AB55}" type="presParOf" srcId="{6B98E784-16E0-4AD3-925B-7AD9C83A173E}" destId="{4945477A-EC3C-463C-ADC7-EBD01158CEC9}" srcOrd="1" destOrd="0" presId="urn:microsoft.com/office/officeart/2018/2/layout/IconVerticalSolidList"/>
    <dgm:cxn modelId="{F385C5A4-89DE-499D-A184-427D90A2F0FA}" type="presParOf" srcId="{6B98E784-16E0-4AD3-925B-7AD9C83A173E}" destId="{061827AD-6628-45BE-9974-F544CF508B3B}" srcOrd="2" destOrd="0" presId="urn:microsoft.com/office/officeart/2018/2/layout/IconVerticalSolidList"/>
    <dgm:cxn modelId="{E09E96F8-2319-42B9-AEE4-0726C4FD278B}" type="presParOf" srcId="{6B98E784-16E0-4AD3-925B-7AD9C83A173E}" destId="{990B82E9-34FA-4951-8849-9E0E9CD4D12E}" srcOrd="3" destOrd="0" presId="urn:microsoft.com/office/officeart/2018/2/layout/IconVerticalSolidList"/>
    <dgm:cxn modelId="{8EF0C6E0-84E6-4EC6-9ED9-D2DCA30DAD6E}" type="presParOf" srcId="{BABCCACC-73B5-4362-99BB-41686AC89A44}" destId="{1B6A27E8-66C4-4A2B-B611-26D190A4B17C}" srcOrd="11" destOrd="0" presId="urn:microsoft.com/office/officeart/2018/2/layout/IconVerticalSolidList"/>
    <dgm:cxn modelId="{F8325F62-B2D1-42B6-B523-D04D80A54531}" type="presParOf" srcId="{BABCCACC-73B5-4362-99BB-41686AC89A44}" destId="{BFE4210E-7C42-4983-AD8E-77C462D1F9DC}" srcOrd="12" destOrd="0" presId="urn:microsoft.com/office/officeart/2018/2/layout/IconVerticalSolidList"/>
    <dgm:cxn modelId="{592B2CBB-9767-4EAF-877B-F3DCEA50D5F0}" type="presParOf" srcId="{BFE4210E-7C42-4983-AD8E-77C462D1F9DC}" destId="{4362D14A-8EE3-4A9C-80D2-86D9B9D65D13}" srcOrd="0" destOrd="0" presId="urn:microsoft.com/office/officeart/2018/2/layout/IconVerticalSolidList"/>
    <dgm:cxn modelId="{68FD473F-F822-4ECA-8F41-B86C3340842A}" type="presParOf" srcId="{BFE4210E-7C42-4983-AD8E-77C462D1F9DC}" destId="{219AEC16-35EE-4517-94E8-502B4E22FF86}" srcOrd="1" destOrd="0" presId="urn:microsoft.com/office/officeart/2018/2/layout/IconVerticalSolidList"/>
    <dgm:cxn modelId="{C5AF23DE-6B3A-4DD1-B28F-EF115D786C15}" type="presParOf" srcId="{BFE4210E-7C42-4983-AD8E-77C462D1F9DC}" destId="{841596CF-16DA-4482-A4AB-EB5C3AE23673}" srcOrd="2" destOrd="0" presId="urn:microsoft.com/office/officeart/2018/2/layout/IconVerticalSolidList"/>
    <dgm:cxn modelId="{31F47A27-991E-4D8E-B3B0-ACF9CF9D49C6}" type="presParOf" srcId="{BFE4210E-7C42-4983-AD8E-77C462D1F9DC}" destId="{71D8631B-4977-4D38-872C-38E597FAC5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094033-B4CF-425F-9CE1-0C3456F236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67C64C-6986-4A7F-9CC8-2332C84031FF}">
      <dgm:prSet/>
      <dgm:spPr/>
      <dgm:t>
        <a:bodyPr/>
        <a:lstStyle/>
        <a:p>
          <a:pPr>
            <a:lnSpc>
              <a:spcPct val="100000"/>
            </a:lnSpc>
          </a:pPr>
          <a:r>
            <a:rPr lang="en-US" b="1"/>
            <a:t>Option 1 </a:t>
          </a:r>
          <a:r>
            <a:rPr lang="en-US"/>
            <a:t>(suggested for new users):</a:t>
          </a:r>
        </a:p>
      </dgm:t>
    </dgm:pt>
    <dgm:pt modelId="{9F40CACD-7DC9-41C2-97CF-9DD268B69D70}" type="parTrans" cxnId="{52352F30-02F1-4464-9700-4829396ADE46}">
      <dgm:prSet/>
      <dgm:spPr/>
      <dgm:t>
        <a:bodyPr/>
        <a:lstStyle/>
        <a:p>
          <a:endParaRPr lang="en-US"/>
        </a:p>
      </dgm:t>
    </dgm:pt>
    <dgm:pt modelId="{5EDB81C0-E072-478C-B8F6-5DE7CB1CDEB5}" type="sibTrans" cxnId="{52352F30-02F1-4464-9700-4829396ADE46}">
      <dgm:prSet/>
      <dgm:spPr/>
      <dgm:t>
        <a:bodyPr/>
        <a:lstStyle/>
        <a:p>
          <a:endParaRPr lang="en-US"/>
        </a:p>
      </dgm:t>
    </dgm:pt>
    <dgm:pt modelId="{72B5860B-1F88-4EDB-91C3-33941CA3CE6B}">
      <dgm:prSet/>
      <dgm:spPr/>
      <dgm:t>
        <a:bodyPr/>
        <a:lstStyle/>
        <a:p>
          <a:pPr>
            <a:lnSpc>
              <a:spcPct val="100000"/>
            </a:lnSpc>
          </a:pPr>
          <a:r>
            <a:rPr lang="en-US"/>
            <a:t>Download and install Arduino IDE: </a:t>
          </a:r>
          <a:r>
            <a:rPr lang="en-US">
              <a:hlinkClick xmlns:r="http://schemas.openxmlformats.org/officeDocument/2006/relationships" r:id="rId1"/>
            </a:rPr>
            <a:t>https://www.arduino.cc/en/software/</a:t>
          </a:r>
          <a:r>
            <a:rPr lang="en-US"/>
            <a:t> </a:t>
          </a:r>
        </a:p>
      </dgm:t>
    </dgm:pt>
    <dgm:pt modelId="{3CB96B74-79B8-412B-9FDA-54A6EA2065F0}" type="parTrans" cxnId="{49CA4098-B28A-4AC1-8AAF-5F52361782DB}">
      <dgm:prSet/>
      <dgm:spPr/>
      <dgm:t>
        <a:bodyPr/>
        <a:lstStyle/>
        <a:p>
          <a:endParaRPr lang="en-US"/>
        </a:p>
      </dgm:t>
    </dgm:pt>
    <dgm:pt modelId="{948B9BA0-37EF-43C5-8FD5-94861709BAB0}" type="sibTrans" cxnId="{49CA4098-B28A-4AC1-8AAF-5F52361782DB}">
      <dgm:prSet/>
      <dgm:spPr/>
      <dgm:t>
        <a:bodyPr/>
        <a:lstStyle/>
        <a:p>
          <a:endParaRPr lang="en-US"/>
        </a:p>
      </dgm:t>
    </dgm:pt>
    <dgm:pt modelId="{D4771099-17D6-4315-9575-5A0225193750}">
      <dgm:prSet/>
      <dgm:spPr/>
      <dgm:t>
        <a:bodyPr/>
        <a:lstStyle/>
        <a:p>
          <a:pPr>
            <a:lnSpc>
              <a:spcPct val="100000"/>
            </a:lnSpc>
          </a:pPr>
          <a:r>
            <a:rPr lang="en-US" b="1"/>
            <a:t>Option 2 </a:t>
          </a:r>
          <a:r>
            <a:rPr lang="en-US"/>
            <a:t>(for VS Code users):</a:t>
          </a:r>
        </a:p>
      </dgm:t>
    </dgm:pt>
    <dgm:pt modelId="{89CC758E-7E7E-4316-AC64-4A8CBEE3C8F5}" type="parTrans" cxnId="{17FA2C0A-22B4-4288-B155-00F13A1FAAF0}">
      <dgm:prSet/>
      <dgm:spPr/>
      <dgm:t>
        <a:bodyPr/>
        <a:lstStyle/>
        <a:p>
          <a:endParaRPr lang="en-US"/>
        </a:p>
      </dgm:t>
    </dgm:pt>
    <dgm:pt modelId="{D6EA0F09-4EC5-416C-92AC-8A1FCC9DF259}" type="sibTrans" cxnId="{17FA2C0A-22B4-4288-B155-00F13A1FAAF0}">
      <dgm:prSet/>
      <dgm:spPr/>
      <dgm:t>
        <a:bodyPr/>
        <a:lstStyle/>
        <a:p>
          <a:endParaRPr lang="en-US"/>
        </a:p>
      </dgm:t>
    </dgm:pt>
    <dgm:pt modelId="{80F214B3-69CC-4E83-BB51-7AD8E08D85EF}">
      <dgm:prSet/>
      <dgm:spPr/>
      <dgm:t>
        <a:bodyPr/>
        <a:lstStyle/>
        <a:p>
          <a:pPr>
            <a:lnSpc>
              <a:spcPct val="100000"/>
            </a:lnSpc>
          </a:pPr>
          <a:r>
            <a:rPr lang="en-US"/>
            <a:t>In Microsoft VS Code:</a:t>
          </a:r>
        </a:p>
      </dgm:t>
    </dgm:pt>
    <dgm:pt modelId="{71BFFB21-78A2-47DE-8109-4C8A08C5FB3B}" type="parTrans" cxnId="{8D86AA56-22D7-4B95-99C2-0AF3133D4DB2}">
      <dgm:prSet/>
      <dgm:spPr/>
      <dgm:t>
        <a:bodyPr/>
        <a:lstStyle/>
        <a:p>
          <a:endParaRPr lang="en-US"/>
        </a:p>
      </dgm:t>
    </dgm:pt>
    <dgm:pt modelId="{5EB5EE84-D825-4AF7-BBF7-0B98BC375294}" type="sibTrans" cxnId="{8D86AA56-22D7-4B95-99C2-0AF3133D4DB2}">
      <dgm:prSet/>
      <dgm:spPr/>
      <dgm:t>
        <a:bodyPr/>
        <a:lstStyle/>
        <a:p>
          <a:endParaRPr lang="en-US"/>
        </a:p>
      </dgm:t>
    </dgm:pt>
    <dgm:pt modelId="{4F8791E5-34F5-47E8-97FB-29EF015317FD}">
      <dgm:prSet/>
      <dgm:spPr/>
      <dgm:t>
        <a:bodyPr/>
        <a:lstStyle/>
        <a:p>
          <a:r>
            <a:rPr lang="en-US"/>
            <a:t>Open VS Code Package Manager</a:t>
          </a:r>
        </a:p>
      </dgm:t>
    </dgm:pt>
    <dgm:pt modelId="{CADDEB33-C71D-427F-BAE3-8547AD97AB52}" type="parTrans" cxnId="{3113A7DB-7F93-40D9-ACF3-97083230752C}">
      <dgm:prSet/>
      <dgm:spPr/>
      <dgm:t>
        <a:bodyPr/>
        <a:lstStyle/>
        <a:p>
          <a:endParaRPr lang="en-US"/>
        </a:p>
      </dgm:t>
    </dgm:pt>
    <dgm:pt modelId="{611AF03A-E6BA-41A5-821F-1BF510DE17C7}" type="sibTrans" cxnId="{3113A7DB-7F93-40D9-ACF3-97083230752C}">
      <dgm:prSet/>
      <dgm:spPr/>
      <dgm:t>
        <a:bodyPr/>
        <a:lstStyle/>
        <a:p>
          <a:endParaRPr lang="en-US"/>
        </a:p>
      </dgm:t>
    </dgm:pt>
    <dgm:pt modelId="{876FF0B8-1E26-429B-872B-57A52C4FA828}">
      <dgm:prSet/>
      <dgm:spPr/>
      <dgm:t>
        <a:bodyPr/>
        <a:lstStyle/>
        <a:p>
          <a:r>
            <a:rPr lang="en-US"/>
            <a:t>Search for the official “platformio ide” extension, and install it</a:t>
          </a:r>
        </a:p>
      </dgm:t>
    </dgm:pt>
    <dgm:pt modelId="{F85FBF3A-1EC9-4F8C-954A-B2C9247B36FF}" type="parTrans" cxnId="{4D155743-CF55-4924-9CCA-916F0A4903EE}">
      <dgm:prSet/>
      <dgm:spPr/>
      <dgm:t>
        <a:bodyPr/>
        <a:lstStyle/>
        <a:p>
          <a:endParaRPr lang="en-US"/>
        </a:p>
      </dgm:t>
    </dgm:pt>
    <dgm:pt modelId="{154B55EF-C9BC-4FD0-903C-7625835AF8D7}" type="sibTrans" cxnId="{4D155743-CF55-4924-9CCA-916F0A4903EE}">
      <dgm:prSet/>
      <dgm:spPr/>
      <dgm:t>
        <a:bodyPr/>
        <a:lstStyle/>
        <a:p>
          <a:endParaRPr lang="en-US"/>
        </a:p>
      </dgm:t>
    </dgm:pt>
    <dgm:pt modelId="{571EE977-A2FA-4BBB-B91E-719D95EBF2A2}">
      <dgm:prSet/>
      <dgm:spPr/>
      <dgm:t>
        <a:bodyPr/>
        <a:lstStyle/>
        <a:p>
          <a:pPr>
            <a:lnSpc>
              <a:spcPct val="100000"/>
            </a:lnSpc>
          </a:pPr>
          <a:r>
            <a:rPr lang="en-US"/>
            <a:t>Next step for both options:</a:t>
          </a:r>
        </a:p>
      </dgm:t>
    </dgm:pt>
    <dgm:pt modelId="{B44BC12B-C847-4B74-B9A1-9C11B9A425AD}" type="parTrans" cxnId="{93EF781A-3B2D-4B92-9126-96FCFB7D692D}">
      <dgm:prSet/>
      <dgm:spPr/>
      <dgm:t>
        <a:bodyPr/>
        <a:lstStyle/>
        <a:p>
          <a:endParaRPr lang="en-US"/>
        </a:p>
      </dgm:t>
    </dgm:pt>
    <dgm:pt modelId="{51F8E759-569F-4BA1-B6B7-D132EBD55589}" type="sibTrans" cxnId="{93EF781A-3B2D-4B92-9126-96FCFB7D692D}">
      <dgm:prSet/>
      <dgm:spPr/>
      <dgm:t>
        <a:bodyPr/>
        <a:lstStyle/>
        <a:p>
          <a:endParaRPr lang="en-US"/>
        </a:p>
      </dgm:t>
    </dgm:pt>
    <dgm:pt modelId="{2A2E0B31-999E-4152-B6D7-73C7E66E81B4}">
      <dgm:prSet/>
      <dgm:spPr/>
      <dgm:t>
        <a:bodyPr/>
        <a:lstStyle/>
        <a:p>
          <a:pPr>
            <a:lnSpc>
              <a:spcPct val="100000"/>
            </a:lnSpc>
          </a:pPr>
          <a:r>
            <a:rPr lang="en-US" b="1" dirty="0"/>
            <a:t>Install libraries</a:t>
          </a:r>
          <a:r>
            <a:rPr lang="en-US" dirty="0"/>
            <a:t>: </a:t>
          </a:r>
        </a:p>
      </dgm:t>
    </dgm:pt>
    <dgm:pt modelId="{9B6B3765-1C1C-4613-9E1E-3879CAC2C011}" type="parTrans" cxnId="{ABCBC489-D0E3-43CE-9B47-5D797CFDEA9A}">
      <dgm:prSet/>
      <dgm:spPr/>
      <dgm:t>
        <a:bodyPr/>
        <a:lstStyle/>
        <a:p>
          <a:endParaRPr lang="en-US"/>
        </a:p>
      </dgm:t>
    </dgm:pt>
    <dgm:pt modelId="{18723FBD-45D2-4E97-9ED9-5C8466395CFF}" type="sibTrans" cxnId="{ABCBC489-D0E3-43CE-9B47-5D797CFDEA9A}">
      <dgm:prSet/>
      <dgm:spPr/>
      <dgm:t>
        <a:bodyPr/>
        <a:lstStyle/>
        <a:p>
          <a:endParaRPr lang="en-US"/>
        </a:p>
      </dgm:t>
    </dgm:pt>
    <dgm:pt modelId="{F8C0EA01-A1B2-4FC6-9392-6D81D3E7414F}">
      <dgm:prSet/>
      <dgm:spPr/>
      <dgm:t>
        <a:bodyPr/>
        <a:lstStyle/>
        <a:p>
          <a:r>
            <a:rPr lang="en-US"/>
            <a:t>Adafruit Unified Sensor</a:t>
          </a:r>
        </a:p>
      </dgm:t>
    </dgm:pt>
    <dgm:pt modelId="{29F19469-EB8D-4459-A370-F15D2501237E}" type="parTrans" cxnId="{BF4281C9-4319-4866-B702-01CF07DD1C3D}">
      <dgm:prSet/>
      <dgm:spPr/>
      <dgm:t>
        <a:bodyPr/>
        <a:lstStyle/>
        <a:p>
          <a:endParaRPr lang="en-US"/>
        </a:p>
      </dgm:t>
    </dgm:pt>
    <dgm:pt modelId="{DB0B67E0-F544-4C8E-B896-2B1413A06E7F}" type="sibTrans" cxnId="{BF4281C9-4319-4866-B702-01CF07DD1C3D}">
      <dgm:prSet/>
      <dgm:spPr/>
      <dgm:t>
        <a:bodyPr/>
        <a:lstStyle/>
        <a:p>
          <a:endParaRPr lang="en-US"/>
        </a:p>
      </dgm:t>
    </dgm:pt>
    <dgm:pt modelId="{BD119601-157F-4FDE-ADBB-5412E8DD7393}">
      <dgm:prSet/>
      <dgm:spPr/>
      <dgm:t>
        <a:bodyPr/>
        <a:lstStyle/>
        <a:p>
          <a:r>
            <a:rPr lang="en-US" dirty="0"/>
            <a:t>Adafruit DHT sensor Library</a:t>
          </a:r>
        </a:p>
      </dgm:t>
    </dgm:pt>
    <dgm:pt modelId="{1CD7D1F9-8EAB-454D-B9DF-DE215F887DAF}" type="parTrans" cxnId="{B2E7AB29-2A3B-4A82-9248-36551C9929BE}">
      <dgm:prSet/>
      <dgm:spPr/>
      <dgm:t>
        <a:bodyPr/>
        <a:lstStyle/>
        <a:p>
          <a:endParaRPr lang="en-US"/>
        </a:p>
      </dgm:t>
    </dgm:pt>
    <dgm:pt modelId="{10D9B0B8-BFF8-4DE6-BD2D-22E70136BBD6}" type="sibTrans" cxnId="{B2E7AB29-2A3B-4A82-9248-36551C9929BE}">
      <dgm:prSet/>
      <dgm:spPr/>
      <dgm:t>
        <a:bodyPr/>
        <a:lstStyle/>
        <a:p>
          <a:endParaRPr lang="en-US"/>
        </a:p>
      </dgm:t>
    </dgm:pt>
    <dgm:pt modelId="{1E0798D8-A122-407C-9763-A87002449302}" type="pres">
      <dgm:prSet presAssocID="{61094033-B4CF-425F-9CE1-0C3456F236E7}" presName="root" presStyleCnt="0">
        <dgm:presLayoutVars>
          <dgm:dir/>
          <dgm:resizeHandles val="exact"/>
        </dgm:presLayoutVars>
      </dgm:prSet>
      <dgm:spPr/>
    </dgm:pt>
    <dgm:pt modelId="{E9C97D18-C6A7-49C0-AE4C-FB35059F1B63}" type="pres">
      <dgm:prSet presAssocID="{F367C64C-6986-4A7F-9CC8-2332C84031FF}" presName="compNode" presStyleCnt="0"/>
      <dgm:spPr/>
    </dgm:pt>
    <dgm:pt modelId="{422F1CDB-93E4-4C27-8D35-5BC89D4F99A0}" type="pres">
      <dgm:prSet presAssocID="{F367C64C-6986-4A7F-9CC8-2332C84031FF}" presName="bgRect" presStyleLbl="bgShp" presStyleIdx="0" presStyleCnt="3"/>
      <dgm:spPr/>
    </dgm:pt>
    <dgm:pt modelId="{46E6954D-FF44-4666-BDA0-97F9FA2AB24F}" type="pres">
      <dgm:prSet presAssocID="{F367C64C-6986-4A7F-9CC8-2332C84031FF}"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ownload"/>
        </a:ext>
      </dgm:extLst>
    </dgm:pt>
    <dgm:pt modelId="{22D75DF2-B779-48E1-9AD2-4AA719C5D49C}" type="pres">
      <dgm:prSet presAssocID="{F367C64C-6986-4A7F-9CC8-2332C84031FF}" presName="spaceRect" presStyleCnt="0"/>
      <dgm:spPr/>
    </dgm:pt>
    <dgm:pt modelId="{E11E9C9B-9DB0-4977-AAB5-8E56CB8447FA}" type="pres">
      <dgm:prSet presAssocID="{F367C64C-6986-4A7F-9CC8-2332C84031FF}" presName="parTx" presStyleLbl="revTx" presStyleIdx="0" presStyleCnt="6">
        <dgm:presLayoutVars>
          <dgm:chMax val="0"/>
          <dgm:chPref val="0"/>
        </dgm:presLayoutVars>
      </dgm:prSet>
      <dgm:spPr/>
    </dgm:pt>
    <dgm:pt modelId="{1CBE7063-707D-4BF8-BD03-B5128E3A250D}" type="pres">
      <dgm:prSet presAssocID="{F367C64C-6986-4A7F-9CC8-2332C84031FF}" presName="desTx" presStyleLbl="revTx" presStyleIdx="1" presStyleCnt="6">
        <dgm:presLayoutVars/>
      </dgm:prSet>
      <dgm:spPr/>
    </dgm:pt>
    <dgm:pt modelId="{BF879D8D-59D3-4D83-9333-F6FA3A8D5681}" type="pres">
      <dgm:prSet presAssocID="{5EDB81C0-E072-478C-B8F6-5DE7CB1CDEB5}" presName="sibTrans" presStyleCnt="0"/>
      <dgm:spPr/>
    </dgm:pt>
    <dgm:pt modelId="{5CC6F7B9-75C0-4400-B998-1501053A8FA7}" type="pres">
      <dgm:prSet presAssocID="{D4771099-17D6-4315-9575-5A0225193750}" presName="compNode" presStyleCnt="0"/>
      <dgm:spPr/>
    </dgm:pt>
    <dgm:pt modelId="{DF28B3CF-C5FD-42C3-913E-9ACBE7DC511D}" type="pres">
      <dgm:prSet presAssocID="{D4771099-17D6-4315-9575-5A0225193750}" presName="bgRect" presStyleLbl="bgShp" presStyleIdx="1" presStyleCnt="3"/>
      <dgm:spPr/>
    </dgm:pt>
    <dgm:pt modelId="{5267E055-16BB-4EE5-9F17-06128EE0D757}" type="pres">
      <dgm:prSet presAssocID="{D4771099-17D6-4315-9575-5A0225193750}"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cessor"/>
        </a:ext>
      </dgm:extLst>
    </dgm:pt>
    <dgm:pt modelId="{8C165B24-287F-4523-A686-81DC0BCB6AC9}" type="pres">
      <dgm:prSet presAssocID="{D4771099-17D6-4315-9575-5A0225193750}" presName="spaceRect" presStyleCnt="0"/>
      <dgm:spPr/>
    </dgm:pt>
    <dgm:pt modelId="{7C64571C-9AAF-4D89-80EE-F57F29B3BFC3}" type="pres">
      <dgm:prSet presAssocID="{D4771099-17D6-4315-9575-5A0225193750}" presName="parTx" presStyleLbl="revTx" presStyleIdx="2" presStyleCnt="6">
        <dgm:presLayoutVars>
          <dgm:chMax val="0"/>
          <dgm:chPref val="0"/>
        </dgm:presLayoutVars>
      </dgm:prSet>
      <dgm:spPr/>
    </dgm:pt>
    <dgm:pt modelId="{831D4210-AD38-4F69-9DD8-3FA2F478CF12}" type="pres">
      <dgm:prSet presAssocID="{D4771099-17D6-4315-9575-5A0225193750}" presName="desTx" presStyleLbl="revTx" presStyleIdx="3" presStyleCnt="6">
        <dgm:presLayoutVars/>
      </dgm:prSet>
      <dgm:spPr/>
    </dgm:pt>
    <dgm:pt modelId="{2F1EE3AB-5E95-4AC5-833E-524CE73BDD11}" type="pres">
      <dgm:prSet presAssocID="{D6EA0F09-4EC5-416C-92AC-8A1FCC9DF259}" presName="sibTrans" presStyleCnt="0"/>
      <dgm:spPr/>
    </dgm:pt>
    <dgm:pt modelId="{79AE0A11-6F53-46E4-A461-54B3FE316DEA}" type="pres">
      <dgm:prSet presAssocID="{571EE977-A2FA-4BBB-B91E-719D95EBF2A2}" presName="compNode" presStyleCnt="0"/>
      <dgm:spPr/>
    </dgm:pt>
    <dgm:pt modelId="{9C4C151A-F69E-4D92-9065-75DD9ECBADAC}" type="pres">
      <dgm:prSet presAssocID="{571EE977-A2FA-4BBB-B91E-719D95EBF2A2}" presName="bgRect" presStyleLbl="bgShp" presStyleIdx="2" presStyleCnt="3"/>
      <dgm:spPr/>
    </dgm:pt>
    <dgm:pt modelId="{75C5E64A-0707-44C7-96D1-92AC77681783}" type="pres">
      <dgm:prSet presAssocID="{571EE977-A2FA-4BBB-B91E-719D95EBF2A2}"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Wireless router"/>
        </a:ext>
      </dgm:extLst>
    </dgm:pt>
    <dgm:pt modelId="{A4052322-885E-4BB1-9865-C901C4D1CAD3}" type="pres">
      <dgm:prSet presAssocID="{571EE977-A2FA-4BBB-B91E-719D95EBF2A2}" presName="spaceRect" presStyleCnt="0"/>
      <dgm:spPr/>
    </dgm:pt>
    <dgm:pt modelId="{88114E82-1EAF-4B83-BDF8-807EC7454478}" type="pres">
      <dgm:prSet presAssocID="{571EE977-A2FA-4BBB-B91E-719D95EBF2A2}" presName="parTx" presStyleLbl="revTx" presStyleIdx="4" presStyleCnt="6">
        <dgm:presLayoutVars>
          <dgm:chMax val="0"/>
          <dgm:chPref val="0"/>
        </dgm:presLayoutVars>
      </dgm:prSet>
      <dgm:spPr/>
    </dgm:pt>
    <dgm:pt modelId="{02F167E6-619C-4206-BA75-7754AF1E6845}" type="pres">
      <dgm:prSet presAssocID="{571EE977-A2FA-4BBB-B91E-719D95EBF2A2}" presName="desTx" presStyleLbl="revTx" presStyleIdx="5" presStyleCnt="6">
        <dgm:presLayoutVars/>
      </dgm:prSet>
      <dgm:spPr/>
    </dgm:pt>
  </dgm:ptLst>
  <dgm:cxnLst>
    <dgm:cxn modelId="{17FA2C0A-22B4-4288-B155-00F13A1FAAF0}" srcId="{61094033-B4CF-425F-9CE1-0C3456F236E7}" destId="{D4771099-17D6-4315-9575-5A0225193750}" srcOrd="1" destOrd="0" parTransId="{89CC758E-7E7E-4316-AC64-4A8CBEE3C8F5}" sibTransId="{D6EA0F09-4EC5-416C-92AC-8A1FCC9DF259}"/>
    <dgm:cxn modelId="{93EF781A-3B2D-4B92-9126-96FCFB7D692D}" srcId="{61094033-B4CF-425F-9CE1-0C3456F236E7}" destId="{571EE977-A2FA-4BBB-B91E-719D95EBF2A2}" srcOrd="2" destOrd="0" parTransId="{B44BC12B-C847-4B74-B9A1-9C11B9A425AD}" sibTransId="{51F8E759-569F-4BA1-B6B7-D132EBD55589}"/>
    <dgm:cxn modelId="{F30EE922-492A-47B1-B5EE-E37C0CB30A82}" type="presOf" srcId="{BD119601-157F-4FDE-ADBB-5412E8DD7393}" destId="{02F167E6-619C-4206-BA75-7754AF1E6845}" srcOrd="0" destOrd="2" presId="urn:microsoft.com/office/officeart/2018/2/layout/IconVerticalSolidList"/>
    <dgm:cxn modelId="{B2E7AB29-2A3B-4A82-9248-36551C9929BE}" srcId="{2A2E0B31-999E-4152-B6D7-73C7E66E81B4}" destId="{BD119601-157F-4FDE-ADBB-5412E8DD7393}" srcOrd="1" destOrd="0" parTransId="{1CD7D1F9-8EAB-454D-B9DF-DE215F887DAF}" sibTransId="{10D9B0B8-BFF8-4DE6-BD2D-22E70136BBD6}"/>
    <dgm:cxn modelId="{52352F30-02F1-4464-9700-4829396ADE46}" srcId="{61094033-B4CF-425F-9CE1-0C3456F236E7}" destId="{F367C64C-6986-4A7F-9CC8-2332C84031FF}" srcOrd="0" destOrd="0" parTransId="{9F40CACD-7DC9-41C2-97CF-9DD268B69D70}" sibTransId="{5EDB81C0-E072-478C-B8F6-5DE7CB1CDEB5}"/>
    <dgm:cxn modelId="{1C266732-729B-4547-BEE0-48B13C56FA62}" type="presOf" srcId="{571EE977-A2FA-4BBB-B91E-719D95EBF2A2}" destId="{88114E82-1EAF-4B83-BDF8-807EC7454478}" srcOrd="0" destOrd="0" presId="urn:microsoft.com/office/officeart/2018/2/layout/IconVerticalSolidList"/>
    <dgm:cxn modelId="{0182AC32-C29D-4BF8-AB4E-D09A393A1403}" type="presOf" srcId="{F8C0EA01-A1B2-4FC6-9392-6D81D3E7414F}" destId="{02F167E6-619C-4206-BA75-7754AF1E6845}" srcOrd="0" destOrd="1" presId="urn:microsoft.com/office/officeart/2018/2/layout/IconVerticalSolidList"/>
    <dgm:cxn modelId="{4D155743-CF55-4924-9CCA-916F0A4903EE}" srcId="{80F214B3-69CC-4E83-BB51-7AD8E08D85EF}" destId="{876FF0B8-1E26-429B-872B-57A52C4FA828}" srcOrd="1" destOrd="0" parTransId="{F85FBF3A-1EC9-4F8C-954A-B2C9247B36FF}" sibTransId="{154B55EF-C9BC-4FD0-903C-7625835AF8D7}"/>
    <dgm:cxn modelId="{504AA845-3186-4234-88F4-A0FD5DE0CF07}" type="presOf" srcId="{61094033-B4CF-425F-9CE1-0C3456F236E7}" destId="{1E0798D8-A122-407C-9763-A87002449302}" srcOrd="0" destOrd="0" presId="urn:microsoft.com/office/officeart/2018/2/layout/IconVerticalSolidList"/>
    <dgm:cxn modelId="{E88A5C72-59A6-45B6-993F-387F98E361D0}" type="presOf" srcId="{876FF0B8-1E26-429B-872B-57A52C4FA828}" destId="{831D4210-AD38-4F69-9DD8-3FA2F478CF12}" srcOrd="0" destOrd="2" presId="urn:microsoft.com/office/officeart/2018/2/layout/IconVerticalSolidList"/>
    <dgm:cxn modelId="{4E6F8A76-BA83-4AAA-985E-9AEFF2065CA1}" type="presOf" srcId="{72B5860B-1F88-4EDB-91C3-33941CA3CE6B}" destId="{1CBE7063-707D-4BF8-BD03-B5128E3A250D}" srcOrd="0" destOrd="0" presId="urn:microsoft.com/office/officeart/2018/2/layout/IconVerticalSolidList"/>
    <dgm:cxn modelId="{8D86AA56-22D7-4B95-99C2-0AF3133D4DB2}" srcId="{D4771099-17D6-4315-9575-5A0225193750}" destId="{80F214B3-69CC-4E83-BB51-7AD8E08D85EF}" srcOrd="0" destOrd="0" parTransId="{71BFFB21-78A2-47DE-8109-4C8A08C5FB3B}" sibTransId="{5EB5EE84-D825-4AF7-BBF7-0B98BC375294}"/>
    <dgm:cxn modelId="{94FF7557-6513-49F7-8179-21026E090413}" type="presOf" srcId="{2A2E0B31-999E-4152-B6D7-73C7E66E81B4}" destId="{02F167E6-619C-4206-BA75-7754AF1E6845}" srcOrd="0" destOrd="0" presId="urn:microsoft.com/office/officeart/2018/2/layout/IconVerticalSolidList"/>
    <dgm:cxn modelId="{0C4C3381-9309-4517-8C32-C05C40C1B079}" type="presOf" srcId="{F367C64C-6986-4A7F-9CC8-2332C84031FF}" destId="{E11E9C9B-9DB0-4977-AAB5-8E56CB8447FA}" srcOrd="0" destOrd="0" presId="urn:microsoft.com/office/officeart/2018/2/layout/IconVerticalSolidList"/>
    <dgm:cxn modelId="{ABCBC489-D0E3-43CE-9B47-5D797CFDEA9A}" srcId="{571EE977-A2FA-4BBB-B91E-719D95EBF2A2}" destId="{2A2E0B31-999E-4152-B6D7-73C7E66E81B4}" srcOrd="0" destOrd="0" parTransId="{9B6B3765-1C1C-4613-9E1E-3879CAC2C011}" sibTransId="{18723FBD-45D2-4E97-9ED9-5C8466395CFF}"/>
    <dgm:cxn modelId="{49CA4098-B28A-4AC1-8AAF-5F52361782DB}" srcId="{F367C64C-6986-4A7F-9CC8-2332C84031FF}" destId="{72B5860B-1F88-4EDB-91C3-33941CA3CE6B}" srcOrd="0" destOrd="0" parTransId="{3CB96B74-79B8-412B-9FDA-54A6EA2065F0}" sibTransId="{948B9BA0-37EF-43C5-8FD5-94861709BAB0}"/>
    <dgm:cxn modelId="{D3D2ABC1-AB00-46A8-8459-3F9E629DDB06}" type="presOf" srcId="{4F8791E5-34F5-47E8-97FB-29EF015317FD}" destId="{831D4210-AD38-4F69-9DD8-3FA2F478CF12}" srcOrd="0" destOrd="1" presId="urn:microsoft.com/office/officeart/2018/2/layout/IconVerticalSolidList"/>
    <dgm:cxn modelId="{BF4281C9-4319-4866-B702-01CF07DD1C3D}" srcId="{2A2E0B31-999E-4152-B6D7-73C7E66E81B4}" destId="{F8C0EA01-A1B2-4FC6-9392-6D81D3E7414F}" srcOrd="0" destOrd="0" parTransId="{29F19469-EB8D-4459-A370-F15D2501237E}" sibTransId="{DB0B67E0-F544-4C8E-B896-2B1413A06E7F}"/>
    <dgm:cxn modelId="{3113A7DB-7F93-40D9-ACF3-97083230752C}" srcId="{80F214B3-69CC-4E83-BB51-7AD8E08D85EF}" destId="{4F8791E5-34F5-47E8-97FB-29EF015317FD}" srcOrd="0" destOrd="0" parTransId="{CADDEB33-C71D-427F-BAE3-8547AD97AB52}" sibTransId="{611AF03A-E6BA-41A5-821F-1BF510DE17C7}"/>
    <dgm:cxn modelId="{E97C09F3-DF07-4647-97E8-00BCF919403E}" type="presOf" srcId="{D4771099-17D6-4315-9575-5A0225193750}" destId="{7C64571C-9AAF-4D89-80EE-F57F29B3BFC3}" srcOrd="0" destOrd="0" presId="urn:microsoft.com/office/officeart/2018/2/layout/IconVerticalSolidList"/>
    <dgm:cxn modelId="{7FAF1FFC-B101-4B13-AD1B-7B9D05E5B830}" type="presOf" srcId="{80F214B3-69CC-4E83-BB51-7AD8E08D85EF}" destId="{831D4210-AD38-4F69-9DD8-3FA2F478CF12}" srcOrd="0" destOrd="0" presId="urn:microsoft.com/office/officeart/2018/2/layout/IconVerticalSolidList"/>
    <dgm:cxn modelId="{FC369541-8537-4EF1-89EE-4930BC7265E0}" type="presParOf" srcId="{1E0798D8-A122-407C-9763-A87002449302}" destId="{E9C97D18-C6A7-49C0-AE4C-FB35059F1B63}" srcOrd="0" destOrd="0" presId="urn:microsoft.com/office/officeart/2018/2/layout/IconVerticalSolidList"/>
    <dgm:cxn modelId="{2F2BD635-8E49-4CD0-A113-A97FC8C9C803}" type="presParOf" srcId="{E9C97D18-C6A7-49C0-AE4C-FB35059F1B63}" destId="{422F1CDB-93E4-4C27-8D35-5BC89D4F99A0}" srcOrd="0" destOrd="0" presId="urn:microsoft.com/office/officeart/2018/2/layout/IconVerticalSolidList"/>
    <dgm:cxn modelId="{F93EF8EC-147E-4BD4-8304-0FDC0054BA27}" type="presParOf" srcId="{E9C97D18-C6A7-49C0-AE4C-FB35059F1B63}" destId="{46E6954D-FF44-4666-BDA0-97F9FA2AB24F}" srcOrd="1" destOrd="0" presId="urn:microsoft.com/office/officeart/2018/2/layout/IconVerticalSolidList"/>
    <dgm:cxn modelId="{13419274-7E55-4916-9617-B863858D1394}" type="presParOf" srcId="{E9C97D18-C6A7-49C0-AE4C-FB35059F1B63}" destId="{22D75DF2-B779-48E1-9AD2-4AA719C5D49C}" srcOrd="2" destOrd="0" presId="urn:microsoft.com/office/officeart/2018/2/layout/IconVerticalSolidList"/>
    <dgm:cxn modelId="{378BD6E4-895A-4C8B-BBA8-D931190EFC03}" type="presParOf" srcId="{E9C97D18-C6A7-49C0-AE4C-FB35059F1B63}" destId="{E11E9C9B-9DB0-4977-AAB5-8E56CB8447FA}" srcOrd="3" destOrd="0" presId="urn:microsoft.com/office/officeart/2018/2/layout/IconVerticalSolidList"/>
    <dgm:cxn modelId="{F739DB0D-1BAB-488D-9DD4-89CD6E1311EF}" type="presParOf" srcId="{E9C97D18-C6A7-49C0-AE4C-FB35059F1B63}" destId="{1CBE7063-707D-4BF8-BD03-B5128E3A250D}" srcOrd="4" destOrd="0" presId="urn:microsoft.com/office/officeart/2018/2/layout/IconVerticalSolidList"/>
    <dgm:cxn modelId="{41A05F7C-5EC8-4920-AC44-277C587AF170}" type="presParOf" srcId="{1E0798D8-A122-407C-9763-A87002449302}" destId="{BF879D8D-59D3-4D83-9333-F6FA3A8D5681}" srcOrd="1" destOrd="0" presId="urn:microsoft.com/office/officeart/2018/2/layout/IconVerticalSolidList"/>
    <dgm:cxn modelId="{E96BFACF-86B0-4484-A615-F5996BC17BCC}" type="presParOf" srcId="{1E0798D8-A122-407C-9763-A87002449302}" destId="{5CC6F7B9-75C0-4400-B998-1501053A8FA7}" srcOrd="2" destOrd="0" presId="urn:microsoft.com/office/officeart/2018/2/layout/IconVerticalSolidList"/>
    <dgm:cxn modelId="{36D18597-9CC5-4FEE-BF0C-E8C558E9D9DC}" type="presParOf" srcId="{5CC6F7B9-75C0-4400-B998-1501053A8FA7}" destId="{DF28B3CF-C5FD-42C3-913E-9ACBE7DC511D}" srcOrd="0" destOrd="0" presId="urn:microsoft.com/office/officeart/2018/2/layout/IconVerticalSolidList"/>
    <dgm:cxn modelId="{BD5C714F-1D5E-4D02-A087-54F436942ABD}" type="presParOf" srcId="{5CC6F7B9-75C0-4400-B998-1501053A8FA7}" destId="{5267E055-16BB-4EE5-9F17-06128EE0D757}" srcOrd="1" destOrd="0" presId="urn:microsoft.com/office/officeart/2018/2/layout/IconVerticalSolidList"/>
    <dgm:cxn modelId="{C8732791-F176-4A37-8862-559DF2DA7D95}" type="presParOf" srcId="{5CC6F7B9-75C0-4400-B998-1501053A8FA7}" destId="{8C165B24-287F-4523-A686-81DC0BCB6AC9}" srcOrd="2" destOrd="0" presId="urn:microsoft.com/office/officeart/2018/2/layout/IconVerticalSolidList"/>
    <dgm:cxn modelId="{E33283F6-AC6D-40DF-9641-5FE21A6F3074}" type="presParOf" srcId="{5CC6F7B9-75C0-4400-B998-1501053A8FA7}" destId="{7C64571C-9AAF-4D89-80EE-F57F29B3BFC3}" srcOrd="3" destOrd="0" presId="urn:microsoft.com/office/officeart/2018/2/layout/IconVerticalSolidList"/>
    <dgm:cxn modelId="{AD5B6F3A-45C1-4E78-8CA1-EF88C14A90EE}" type="presParOf" srcId="{5CC6F7B9-75C0-4400-B998-1501053A8FA7}" destId="{831D4210-AD38-4F69-9DD8-3FA2F478CF12}" srcOrd="4" destOrd="0" presId="urn:microsoft.com/office/officeart/2018/2/layout/IconVerticalSolidList"/>
    <dgm:cxn modelId="{92123972-D978-43FA-8496-301BA55BC374}" type="presParOf" srcId="{1E0798D8-A122-407C-9763-A87002449302}" destId="{2F1EE3AB-5E95-4AC5-833E-524CE73BDD11}" srcOrd="3" destOrd="0" presId="urn:microsoft.com/office/officeart/2018/2/layout/IconVerticalSolidList"/>
    <dgm:cxn modelId="{C2551FC6-F605-41DC-8FC2-32A10D5EC2E9}" type="presParOf" srcId="{1E0798D8-A122-407C-9763-A87002449302}" destId="{79AE0A11-6F53-46E4-A461-54B3FE316DEA}" srcOrd="4" destOrd="0" presId="urn:microsoft.com/office/officeart/2018/2/layout/IconVerticalSolidList"/>
    <dgm:cxn modelId="{D2CFAED8-68C4-4B62-BFEE-2A1707517C7D}" type="presParOf" srcId="{79AE0A11-6F53-46E4-A461-54B3FE316DEA}" destId="{9C4C151A-F69E-4D92-9065-75DD9ECBADAC}" srcOrd="0" destOrd="0" presId="urn:microsoft.com/office/officeart/2018/2/layout/IconVerticalSolidList"/>
    <dgm:cxn modelId="{4051831D-F672-49C5-A95D-8C651613ED5C}" type="presParOf" srcId="{79AE0A11-6F53-46E4-A461-54B3FE316DEA}" destId="{75C5E64A-0707-44C7-96D1-92AC77681783}" srcOrd="1" destOrd="0" presId="urn:microsoft.com/office/officeart/2018/2/layout/IconVerticalSolidList"/>
    <dgm:cxn modelId="{805131CA-EB95-4459-8332-534199E9610F}" type="presParOf" srcId="{79AE0A11-6F53-46E4-A461-54B3FE316DEA}" destId="{A4052322-885E-4BB1-9865-C901C4D1CAD3}" srcOrd="2" destOrd="0" presId="urn:microsoft.com/office/officeart/2018/2/layout/IconVerticalSolidList"/>
    <dgm:cxn modelId="{5AA16505-A9C5-4422-A4DA-B794C9EEC604}" type="presParOf" srcId="{79AE0A11-6F53-46E4-A461-54B3FE316DEA}" destId="{88114E82-1EAF-4B83-BDF8-807EC7454478}" srcOrd="3" destOrd="0" presId="urn:microsoft.com/office/officeart/2018/2/layout/IconVerticalSolidList"/>
    <dgm:cxn modelId="{4B862551-3EEE-40F2-950E-D7C8282088D1}" type="presParOf" srcId="{79AE0A11-6F53-46E4-A461-54B3FE316DEA}" destId="{02F167E6-619C-4206-BA75-7754AF1E684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53FE29-7E01-46CF-914E-50F860CFB31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95701FD-F9E4-4F06-AF7D-459CB8ED0048}">
      <dgm:prSet/>
      <dgm:spPr/>
      <dgm:t>
        <a:bodyPr/>
        <a:lstStyle/>
        <a:p>
          <a:r>
            <a:rPr lang="en-US" dirty="0">
              <a:solidFill>
                <a:schemeClr val="tx1"/>
              </a:solidFill>
            </a:rPr>
            <a:t>First, add ESP32 boards to the board types in Arduino IDE</a:t>
          </a:r>
        </a:p>
      </dgm:t>
    </dgm:pt>
    <dgm:pt modelId="{AA9EDDB8-655C-4F8E-8A99-D77D63831935}" type="parTrans" cxnId="{F8DF32F6-842E-4F76-BD27-887AAF9F5ADE}">
      <dgm:prSet/>
      <dgm:spPr/>
      <dgm:t>
        <a:bodyPr/>
        <a:lstStyle/>
        <a:p>
          <a:endParaRPr lang="en-US"/>
        </a:p>
      </dgm:t>
    </dgm:pt>
    <dgm:pt modelId="{04664F48-4234-46C1-BEB4-4486F06D3AA0}" type="sibTrans" cxnId="{F8DF32F6-842E-4F76-BD27-887AAF9F5ADE}">
      <dgm:prSet/>
      <dgm:spPr/>
      <dgm:t>
        <a:bodyPr/>
        <a:lstStyle/>
        <a:p>
          <a:endParaRPr lang="en-US"/>
        </a:p>
      </dgm:t>
    </dgm:pt>
    <dgm:pt modelId="{894A37FA-FCB0-4E76-AF9E-F176B36E5BCC}">
      <dgm:prSet/>
      <dgm:spPr/>
      <dgm:t>
        <a:bodyPr/>
        <a:lstStyle/>
        <a:p>
          <a:r>
            <a:rPr lang="en-US"/>
            <a:t>File -&gt; Preferences…</a:t>
          </a:r>
        </a:p>
      </dgm:t>
    </dgm:pt>
    <dgm:pt modelId="{088B3017-C71F-4014-9BF3-B41D9A5EB5D6}" type="parTrans" cxnId="{A723D625-0136-4192-B643-5974579CE361}">
      <dgm:prSet/>
      <dgm:spPr/>
      <dgm:t>
        <a:bodyPr/>
        <a:lstStyle/>
        <a:p>
          <a:endParaRPr lang="en-US"/>
        </a:p>
      </dgm:t>
    </dgm:pt>
    <dgm:pt modelId="{4FA8D037-F25C-432B-A8FB-20EFC0B91320}" type="sibTrans" cxnId="{A723D625-0136-4192-B643-5974579CE361}">
      <dgm:prSet/>
      <dgm:spPr/>
      <dgm:t>
        <a:bodyPr/>
        <a:lstStyle/>
        <a:p>
          <a:endParaRPr lang="en-US"/>
        </a:p>
      </dgm:t>
    </dgm:pt>
    <dgm:pt modelId="{B1F93EB4-7A3E-4431-9630-440B9FFA052E}">
      <dgm:prSet/>
      <dgm:spPr/>
      <dgm:t>
        <a:bodyPr/>
        <a:lstStyle/>
        <a:p>
          <a:r>
            <a:rPr lang="en-US"/>
            <a:t>Add the following URL in the field “Additional boards manager URLs:”</a:t>
          </a:r>
        </a:p>
      </dgm:t>
    </dgm:pt>
    <dgm:pt modelId="{D30007EF-E46E-4DC6-A51A-DBD8E3083DF5}" type="parTrans" cxnId="{711E3D23-E240-4904-921C-663F737DC2B6}">
      <dgm:prSet/>
      <dgm:spPr/>
      <dgm:t>
        <a:bodyPr/>
        <a:lstStyle/>
        <a:p>
          <a:endParaRPr lang="en-US"/>
        </a:p>
      </dgm:t>
    </dgm:pt>
    <dgm:pt modelId="{28B3FD91-2B24-4F25-9ABD-A54B658082DC}" type="sibTrans" cxnId="{711E3D23-E240-4904-921C-663F737DC2B6}">
      <dgm:prSet/>
      <dgm:spPr/>
      <dgm:t>
        <a:bodyPr/>
        <a:lstStyle/>
        <a:p>
          <a:endParaRPr lang="en-US"/>
        </a:p>
      </dgm:t>
    </dgm:pt>
    <dgm:pt modelId="{D30B9146-E34B-4829-B95A-EC09A26D4631}">
      <dgm:prSet/>
      <dgm:spPr/>
      <dgm:t>
        <a:bodyPr/>
        <a:lstStyle/>
        <a:p>
          <a:r>
            <a:rPr lang="en-US">
              <a:hlinkClick xmlns:r="http://schemas.openxmlformats.org/officeDocument/2006/relationships" r:id="rId1"/>
            </a:rPr>
            <a:t>https://raw.githubusercontent.com/espressif/arduino-esp32/gh-pages/package_esp32_index.json</a:t>
          </a:r>
          <a:r>
            <a:rPr lang="en-US"/>
            <a:t> </a:t>
          </a:r>
        </a:p>
      </dgm:t>
    </dgm:pt>
    <dgm:pt modelId="{0FA64617-F114-4E49-AFAA-EB1F9FE5DDF3}" type="parTrans" cxnId="{03F8435E-82BE-4FFD-B54F-D0A9EC41D069}">
      <dgm:prSet/>
      <dgm:spPr/>
      <dgm:t>
        <a:bodyPr/>
        <a:lstStyle/>
        <a:p>
          <a:endParaRPr lang="en-US"/>
        </a:p>
      </dgm:t>
    </dgm:pt>
    <dgm:pt modelId="{5850D35F-973B-4F7B-B13F-2EF0531AEF93}" type="sibTrans" cxnId="{03F8435E-82BE-4FFD-B54F-D0A9EC41D069}">
      <dgm:prSet/>
      <dgm:spPr/>
      <dgm:t>
        <a:bodyPr/>
        <a:lstStyle/>
        <a:p>
          <a:endParaRPr lang="en-US"/>
        </a:p>
      </dgm:t>
    </dgm:pt>
    <dgm:pt modelId="{2806F8E3-B97D-4205-BE8F-6FE87AF7612A}">
      <dgm:prSet/>
      <dgm:spPr/>
      <dgm:t>
        <a:bodyPr/>
        <a:lstStyle/>
        <a:p>
          <a:r>
            <a:rPr lang="en-US" dirty="0">
              <a:solidFill>
                <a:schemeClr val="tx1"/>
              </a:solidFill>
            </a:rPr>
            <a:t>In Arduino IDE: File -&gt; Examples -&gt; DHT sensor library -&gt;  </a:t>
          </a:r>
          <a:r>
            <a:rPr lang="en-US" dirty="0" err="1">
              <a:solidFill>
                <a:schemeClr val="tx1"/>
              </a:solidFill>
            </a:rPr>
            <a:t>DHTtester</a:t>
          </a:r>
          <a:endParaRPr lang="en-US" dirty="0">
            <a:solidFill>
              <a:schemeClr val="tx1"/>
            </a:solidFill>
          </a:endParaRPr>
        </a:p>
      </dgm:t>
    </dgm:pt>
    <dgm:pt modelId="{39F8FA04-FFA9-45A4-A26B-B1677F859814}" type="parTrans" cxnId="{48F31F98-B06C-40A9-B490-467D9D54149F}">
      <dgm:prSet/>
      <dgm:spPr/>
      <dgm:t>
        <a:bodyPr/>
        <a:lstStyle/>
        <a:p>
          <a:endParaRPr lang="en-US"/>
        </a:p>
      </dgm:t>
    </dgm:pt>
    <dgm:pt modelId="{1ECA7957-4318-489E-A8DF-2AC3EAA6C5D1}" type="sibTrans" cxnId="{48F31F98-B06C-40A9-B490-467D9D54149F}">
      <dgm:prSet/>
      <dgm:spPr/>
      <dgm:t>
        <a:bodyPr/>
        <a:lstStyle/>
        <a:p>
          <a:endParaRPr lang="en-US"/>
        </a:p>
      </dgm:t>
    </dgm:pt>
    <dgm:pt modelId="{837718D2-B4F4-4BB1-A062-288E9C00ECC0}">
      <dgm:prSet/>
      <dgm:spPr/>
      <dgm:t>
        <a:bodyPr/>
        <a:lstStyle/>
        <a:p>
          <a:r>
            <a:rPr lang="en-US"/>
            <a:t>Note: “DHT sensor library” probably at the bottom of the Examples list</a:t>
          </a:r>
        </a:p>
      </dgm:t>
    </dgm:pt>
    <dgm:pt modelId="{4794B937-BE43-4135-9543-CCE8E54B3EC2}" type="parTrans" cxnId="{16D15490-1886-4823-9CD5-E8108F3A4593}">
      <dgm:prSet/>
      <dgm:spPr/>
      <dgm:t>
        <a:bodyPr/>
        <a:lstStyle/>
        <a:p>
          <a:endParaRPr lang="en-US"/>
        </a:p>
      </dgm:t>
    </dgm:pt>
    <dgm:pt modelId="{63865931-ACAE-4D4E-84E6-01CF4222B6AB}" type="sibTrans" cxnId="{16D15490-1886-4823-9CD5-E8108F3A4593}">
      <dgm:prSet/>
      <dgm:spPr/>
      <dgm:t>
        <a:bodyPr/>
        <a:lstStyle/>
        <a:p>
          <a:endParaRPr lang="en-US"/>
        </a:p>
      </dgm:t>
    </dgm:pt>
    <dgm:pt modelId="{1CB182D2-5B79-4E40-928B-98A9B8EF6364}">
      <dgm:prSet/>
      <dgm:spPr/>
      <dgm:t>
        <a:bodyPr/>
        <a:lstStyle/>
        <a:p>
          <a:r>
            <a:rPr lang="en-US" dirty="0">
              <a:solidFill>
                <a:schemeClr val="tx1"/>
              </a:solidFill>
            </a:rPr>
            <a:t>Change the DHTPIN from 2 to 4 (this should be around line 10 in the example code)</a:t>
          </a:r>
        </a:p>
      </dgm:t>
    </dgm:pt>
    <dgm:pt modelId="{D334731F-C5F0-4E9B-8887-13BA2DF7E698}" type="parTrans" cxnId="{3D4BD150-3686-4212-A913-86DC2CE1CA03}">
      <dgm:prSet/>
      <dgm:spPr/>
      <dgm:t>
        <a:bodyPr/>
        <a:lstStyle/>
        <a:p>
          <a:endParaRPr lang="en-US"/>
        </a:p>
      </dgm:t>
    </dgm:pt>
    <dgm:pt modelId="{9A01DD3E-D3CA-4B48-852B-F0B4DCDF6FBC}" type="sibTrans" cxnId="{3D4BD150-3686-4212-A913-86DC2CE1CA03}">
      <dgm:prSet/>
      <dgm:spPr/>
      <dgm:t>
        <a:bodyPr/>
        <a:lstStyle/>
        <a:p>
          <a:endParaRPr lang="en-US"/>
        </a:p>
      </dgm:t>
    </dgm:pt>
    <dgm:pt modelId="{0D8D82A7-EFF9-40F4-8CA5-A124B43A05EB}">
      <dgm:prSet/>
      <dgm:spPr/>
      <dgm:t>
        <a:bodyPr/>
        <a:lstStyle/>
        <a:p>
          <a:r>
            <a:rPr lang="en-US"/>
            <a:t>#define DHTPIN 4</a:t>
          </a:r>
        </a:p>
      </dgm:t>
    </dgm:pt>
    <dgm:pt modelId="{D8BCCB1E-2E73-42BC-BFFC-2F6ECF677836}" type="parTrans" cxnId="{35BA6183-5614-4D63-B5BE-C496C54A9BFA}">
      <dgm:prSet/>
      <dgm:spPr/>
      <dgm:t>
        <a:bodyPr/>
        <a:lstStyle/>
        <a:p>
          <a:endParaRPr lang="en-US"/>
        </a:p>
      </dgm:t>
    </dgm:pt>
    <dgm:pt modelId="{4ACF62C4-AE9C-45BB-BA13-B7FE6466962A}" type="sibTrans" cxnId="{35BA6183-5614-4D63-B5BE-C496C54A9BFA}">
      <dgm:prSet/>
      <dgm:spPr/>
      <dgm:t>
        <a:bodyPr/>
        <a:lstStyle/>
        <a:p>
          <a:endParaRPr lang="en-US"/>
        </a:p>
      </dgm:t>
    </dgm:pt>
    <dgm:pt modelId="{18E1191E-9040-42C1-9A76-E783CE343747}" type="pres">
      <dgm:prSet presAssocID="{E153FE29-7E01-46CF-914E-50F860CFB317}" presName="linear" presStyleCnt="0">
        <dgm:presLayoutVars>
          <dgm:animLvl val="lvl"/>
          <dgm:resizeHandles val="exact"/>
        </dgm:presLayoutVars>
      </dgm:prSet>
      <dgm:spPr/>
    </dgm:pt>
    <dgm:pt modelId="{44708604-BA45-4570-8949-BE062BCA47DE}" type="pres">
      <dgm:prSet presAssocID="{395701FD-F9E4-4F06-AF7D-459CB8ED0048}" presName="parentText" presStyleLbl="node1" presStyleIdx="0" presStyleCnt="3">
        <dgm:presLayoutVars>
          <dgm:chMax val="0"/>
          <dgm:bulletEnabled val="1"/>
        </dgm:presLayoutVars>
      </dgm:prSet>
      <dgm:spPr/>
    </dgm:pt>
    <dgm:pt modelId="{F1A6EA82-D4D4-4F07-BE60-EEA0521A4999}" type="pres">
      <dgm:prSet presAssocID="{395701FD-F9E4-4F06-AF7D-459CB8ED0048}" presName="childText" presStyleLbl="revTx" presStyleIdx="0" presStyleCnt="3">
        <dgm:presLayoutVars>
          <dgm:bulletEnabled val="1"/>
        </dgm:presLayoutVars>
      </dgm:prSet>
      <dgm:spPr/>
    </dgm:pt>
    <dgm:pt modelId="{450D85D7-9627-49EB-9ADB-D1E986FED0C3}" type="pres">
      <dgm:prSet presAssocID="{2806F8E3-B97D-4205-BE8F-6FE87AF7612A}" presName="parentText" presStyleLbl="node1" presStyleIdx="1" presStyleCnt="3">
        <dgm:presLayoutVars>
          <dgm:chMax val="0"/>
          <dgm:bulletEnabled val="1"/>
        </dgm:presLayoutVars>
      </dgm:prSet>
      <dgm:spPr/>
    </dgm:pt>
    <dgm:pt modelId="{55F88B51-6A22-444D-B7A6-8E610E836AA0}" type="pres">
      <dgm:prSet presAssocID="{2806F8E3-B97D-4205-BE8F-6FE87AF7612A}" presName="childText" presStyleLbl="revTx" presStyleIdx="1" presStyleCnt="3">
        <dgm:presLayoutVars>
          <dgm:bulletEnabled val="1"/>
        </dgm:presLayoutVars>
      </dgm:prSet>
      <dgm:spPr/>
    </dgm:pt>
    <dgm:pt modelId="{3BF0E088-A0D9-455D-AD8A-E368BFE6EC43}" type="pres">
      <dgm:prSet presAssocID="{1CB182D2-5B79-4E40-928B-98A9B8EF6364}" presName="parentText" presStyleLbl="node1" presStyleIdx="2" presStyleCnt="3">
        <dgm:presLayoutVars>
          <dgm:chMax val="0"/>
          <dgm:bulletEnabled val="1"/>
        </dgm:presLayoutVars>
      </dgm:prSet>
      <dgm:spPr/>
    </dgm:pt>
    <dgm:pt modelId="{BE91640D-9379-4FB9-9EC5-D1878CA36D12}" type="pres">
      <dgm:prSet presAssocID="{1CB182D2-5B79-4E40-928B-98A9B8EF6364}" presName="childText" presStyleLbl="revTx" presStyleIdx="2" presStyleCnt="3">
        <dgm:presLayoutVars>
          <dgm:bulletEnabled val="1"/>
        </dgm:presLayoutVars>
      </dgm:prSet>
      <dgm:spPr/>
    </dgm:pt>
  </dgm:ptLst>
  <dgm:cxnLst>
    <dgm:cxn modelId="{8F79DF0A-9B11-4761-82A0-6B848ECCB673}" type="presOf" srcId="{837718D2-B4F4-4BB1-A062-288E9C00ECC0}" destId="{55F88B51-6A22-444D-B7A6-8E610E836AA0}" srcOrd="0" destOrd="0" presId="urn:microsoft.com/office/officeart/2005/8/layout/vList2"/>
    <dgm:cxn modelId="{711E3D23-E240-4904-921C-663F737DC2B6}" srcId="{395701FD-F9E4-4F06-AF7D-459CB8ED0048}" destId="{B1F93EB4-7A3E-4431-9630-440B9FFA052E}" srcOrd="1" destOrd="0" parTransId="{D30007EF-E46E-4DC6-A51A-DBD8E3083DF5}" sibTransId="{28B3FD91-2B24-4F25-9ABD-A54B658082DC}"/>
    <dgm:cxn modelId="{A723D625-0136-4192-B643-5974579CE361}" srcId="{395701FD-F9E4-4F06-AF7D-459CB8ED0048}" destId="{894A37FA-FCB0-4E76-AF9E-F176B36E5BCC}" srcOrd="0" destOrd="0" parTransId="{088B3017-C71F-4014-9BF3-B41D9A5EB5D6}" sibTransId="{4FA8D037-F25C-432B-A8FB-20EFC0B91320}"/>
    <dgm:cxn modelId="{F692013A-4F78-4422-9B64-35ED94C341BD}" type="presOf" srcId="{395701FD-F9E4-4F06-AF7D-459CB8ED0048}" destId="{44708604-BA45-4570-8949-BE062BCA47DE}" srcOrd="0" destOrd="0" presId="urn:microsoft.com/office/officeart/2005/8/layout/vList2"/>
    <dgm:cxn modelId="{03F8435E-82BE-4FFD-B54F-D0A9EC41D069}" srcId="{B1F93EB4-7A3E-4431-9630-440B9FFA052E}" destId="{D30B9146-E34B-4829-B95A-EC09A26D4631}" srcOrd="0" destOrd="0" parTransId="{0FA64617-F114-4E49-AFAA-EB1F9FE5DDF3}" sibTransId="{5850D35F-973B-4F7B-B13F-2EF0531AEF93}"/>
    <dgm:cxn modelId="{F650236C-5206-41E0-B713-F93C659B7780}" type="presOf" srcId="{0D8D82A7-EFF9-40F4-8CA5-A124B43A05EB}" destId="{BE91640D-9379-4FB9-9EC5-D1878CA36D12}" srcOrd="0" destOrd="0" presId="urn:microsoft.com/office/officeart/2005/8/layout/vList2"/>
    <dgm:cxn modelId="{8ACC4F4C-4098-42F8-AC95-3420CA85011B}" type="presOf" srcId="{1CB182D2-5B79-4E40-928B-98A9B8EF6364}" destId="{3BF0E088-A0D9-455D-AD8A-E368BFE6EC43}" srcOrd="0" destOrd="0" presId="urn:microsoft.com/office/officeart/2005/8/layout/vList2"/>
    <dgm:cxn modelId="{1DCD2A6F-0D2D-4379-8EF7-32276F58825C}" type="presOf" srcId="{B1F93EB4-7A3E-4431-9630-440B9FFA052E}" destId="{F1A6EA82-D4D4-4F07-BE60-EEA0521A4999}" srcOrd="0" destOrd="1" presId="urn:microsoft.com/office/officeart/2005/8/layout/vList2"/>
    <dgm:cxn modelId="{3D4BD150-3686-4212-A913-86DC2CE1CA03}" srcId="{E153FE29-7E01-46CF-914E-50F860CFB317}" destId="{1CB182D2-5B79-4E40-928B-98A9B8EF6364}" srcOrd="2" destOrd="0" parTransId="{D334731F-C5F0-4E9B-8887-13BA2DF7E698}" sibTransId="{9A01DD3E-D3CA-4B48-852B-F0B4DCDF6FBC}"/>
    <dgm:cxn modelId="{35BA6183-5614-4D63-B5BE-C496C54A9BFA}" srcId="{1CB182D2-5B79-4E40-928B-98A9B8EF6364}" destId="{0D8D82A7-EFF9-40F4-8CA5-A124B43A05EB}" srcOrd="0" destOrd="0" parTransId="{D8BCCB1E-2E73-42BC-BFFC-2F6ECF677836}" sibTransId="{4ACF62C4-AE9C-45BB-BA13-B7FE6466962A}"/>
    <dgm:cxn modelId="{E887538A-6E4D-4E4A-AEA0-D0A9DAE91B70}" type="presOf" srcId="{894A37FA-FCB0-4E76-AF9E-F176B36E5BCC}" destId="{F1A6EA82-D4D4-4F07-BE60-EEA0521A4999}" srcOrd="0" destOrd="0" presId="urn:microsoft.com/office/officeart/2005/8/layout/vList2"/>
    <dgm:cxn modelId="{16D15490-1886-4823-9CD5-E8108F3A4593}" srcId="{2806F8E3-B97D-4205-BE8F-6FE87AF7612A}" destId="{837718D2-B4F4-4BB1-A062-288E9C00ECC0}" srcOrd="0" destOrd="0" parTransId="{4794B937-BE43-4135-9543-CCE8E54B3EC2}" sibTransId="{63865931-ACAE-4D4E-84E6-01CF4222B6AB}"/>
    <dgm:cxn modelId="{2560A593-8705-4C16-8A7D-DF55CCCA453D}" type="presOf" srcId="{E153FE29-7E01-46CF-914E-50F860CFB317}" destId="{18E1191E-9040-42C1-9A76-E783CE343747}" srcOrd="0" destOrd="0" presId="urn:microsoft.com/office/officeart/2005/8/layout/vList2"/>
    <dgm:cxn modelId="{48F31F98-B06C-40A9-B490-467D9D54149F}" srcId="{E153FE29-7E01-46CF-914E-50F860CFB317}" destId="{2806F8E3-B97D-4205-BE8F-6FE87AF7612A}" srcOrd="1" destOrd="0" parTransId="{39F8FA04-FFA9-45A4-A26B-B1677F859814}" sibTransId="{1ECA7957-4318-489E-A8DF-2AC3EAA6C5D1}"/>
    <dgm:cxn modelId="{E58328C4-9317-4C83-A0FA-8C3ACFE5DF9D}" type="presOf" srcId="{D30B9146-E34B-4829-B95A-EC09A26D4631}" destId="{F1A6EA82-D4D4-4F07-BE60-EEA0521A4999}" srcOrd="0" destOrd="2" presId="urn:microsoft.com/office/officeart/2005/8/layout/vList2"/>
    <dgm:cxn modelId="{F13794D9-C983-45B4-AC76-5559BF5BCE17}" type="presOf" srcId="{2806F8E3-B97D-4205-BE8F-6FE87AF7612A}" destId="{450D85D7-9627-49EB-9ADB-D1E986FED0C3}" srcOrd="0" destOrd="0" presId="urn:microsoft.com/office/officeart/2005/8/layout/vList2"/>
    <dgm:cxn modelId="{F8DF32F6-842E-4F76-BD27-887AAF9F5ADE}" srcId="{E153FE29-7E01-46CF-914E-50F860CFB317}" destId="{395701FD-F9E4-4F06-AF7D-459CB8ED0048}" srcOrd="0" destOrd="0" parTransId="{AA9EDDB8-655C-4F8E-8A99-D77D63831935}" sibTransId="{04664F48-4234-46C1-BEB4-4486F06D3AA0}"/>
    <dgm:cxn modelId="{2984F32D-C8A9-45A6-8940-37E0153A2978}" type="presParOf" srcId="{18E1191E-9040-42C1-9A76-E783CE343747}" destId="{44708604-BA45-4570-8949-BE062BCA47DE}" srcOrd="0" destOrd="0" presId="urn:microsoft.com/office/officeart/2005/8/layout/vList2"/>
    <dgm:cxn modelId="{FD9DE945-B30C-4E9A-8EAA-25BE4A847433}" type="presParOf" srcId="{18E1191E-9040-42C1-9A76-E783CE343747}" destId="{F1A6EA82-D4D4-4F07-BE60-EEA0521A4999}" srcOrd="1" destOrd="0" presId="urn:microsoft.com/office/officeart/2005/8/layout/vList2"/>
    <dgm:cxn modelId="{AAE6975F-8918-4D8C-BCD7-C7DB4E997CE1}" type="presParOf" srcId="{18E1191E-9040-42C1-9A76-E783CE343747}" destId="{450D85D7-9627-49EB-9ADB-D1E986FED0C3}" srcOrd="2" destOrd="0" presId="urn:microsoft.com/office/officeart/2005/8/layout/vList2"/>
    <dgm:cxn modelId="{47C89834-C7C7-485D-8483-BAD403D2F451}" type="presParOf" srcId="{18E1191E-9040-42C1-9A76-E783CE343747}" destId="{55F88B51-6A22-444D-B7A6-8E610E836AA0}" srcOrd="3" destOrd="0" presId="urn:microsoft.com/office/officeart/2005/8/layout/vList2"/>
    <dgm:cxn modelId="{60A744D3-18B7-4421-B185-B802A421DD51}" type="presParOf" srcId="{18E1191E-9040-42C1-9A76-E783CE343747}" destId="{3BF0E088-A0D9-455D-AD8A-E368BFE6EC43}" srcOrd="4" destOrd="0" presId="urn:microsoft.com/office/officeart/2005/8/layout/vList2"/>
    <dgm:cxn modelId="{B0910B4E-6817-4111-92C4-736757B83D36}" type="presParOf" srcId="{18E1191E-9040-42C1-9A76-E783CE343747}" destId="{BE91640D-9379-4FB9-9EC5-D1878CA36D1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8B317-442F-467E-AF43-3307C4EEEF5A}">
      <dsp:nvSpPr>
        <dsp:cNvPr id="0" name=""/>
        <dsp:cNvSpPr/>
      </dsp:nvSpPr>
      <dsp:spPr>
        <a:xfrm>
          <a:off x="0" y="43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02D38-E469-43A5-925D-3C353FB79528}">
      <dsp:nvSpPr>
        <dsp:cNvPr id="0" name=""/>
        <dsp:cNvSpPr/>
      </dsp:nvSpPr>
      <dsp:spPr>
        <a:xfrm>
          <a:off x="181869" y="135711"/>
          <a:ext cx="330672" cy="330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2AC53-A8CF-4AD9-B1BB-9B26B8729B37}">
      <dsp:nvSpPr>
        <dsp:cNvPr id="0" name=""/>
        <dsp:cNvSpPr/>
      </dsp:nvSpPr>
      <dsp:spPr>
        <a:xfrm>
          <a:off x="694411" y="43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IOT devices </a:t>
          </a:r>
          <a:r>
            <a:rPr lang="en-US" sz="1600" kern="1200"/>
            <a:t>– Wi-Fi, Bluetooth</a:t>
          </a:r>
        </a:p>
      </dsp:txBody>
      <dsp:txXfrm>
        <a:off x="694411" y="436"/>
        <a:ext cx="6522004" cy="601221"/>
      </dsp:txXfrm>
    </dsp:sp>
    <dsp:sp modelId="{5FB4FED3-1C2D-463E-B808-2D3A04A88F1E}">
      <dsp:nvSpPr>
        <dsp:cNvPr id="0" name=""/>
        <dsp:cNvSpPr/>
      </dsp:nvSpPr>
      <dsp:spPr>
        <a:xfrm>
          <a:off x="0" y="751964"/>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1158D-05F8-41DF-A9D8-48B304AE32CC}">
      <dsp:nvSpPr>
        <dsp:cNvPr id="0" name=""/>
        <dsp:cNvSpPr/>
      </dsp:nvSpPr>
      <dsp:spPr>
        <a:xfrm>
          <a:off x="181869" y="887239"/>
          <a:ext cx="330672" cy="330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44D0F-64AF-4663-A4CC-7AC3382503E4}">
      <dsp:nvSpPr>
        <dsp:cNvPr id="0" name=""/>
        <dsp:cNvSpPr/>
      </dsp:nvSpPr>
      <dsp:spPr>
        <a:xfrm>
          <a:off x="694411" y="751964"/>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BattleBots</a:t>
          </a:r>
          <a:r>
            <a:rPr lang="en-US" sz="1600" kern="1200"/>
            <a:t> – check out the UMass Robotics Club</a:t>
          </a:r>
        </a:p>
      </dsp:txBody>
      <dsp:txXfrm>
        <a:off x="694411" y="751964"/>
        <a:ext cx="6522004" cy="601221"/>
      </dsp:txXfrm>
    </dsp:sp>
    <dsp:sp modelId="{76A36559-804B-42EB-8232-572BB30587E1}">
      <dsp:nvSpPr>
        <dsp:cNvPr id="0" name=""/>
        <dsp:cNvSpPr/>
      </dsp:nvSpPr>
      <dsp:spPr>
        <a:xfrm>
          <a:off x="0" y="150349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3A8A3-0287-4220-A338-954C372E10A1}">
      <dsp:nvSpPr>
        <dsp:cNvPr id="0" name=""/>
        <dsp:cNvSpPr/>
      </dsp:nvSpPr>
      <dsp:spPr>
        <a:xfrm>
          <a:off x="181869" y="1638766"/>
          <a:ext cx="330672" cy="330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73619-1DDB-49B2-AFF6-BDFEAE375BE7}">
      <dsp:nvSpPr>
        <dsp:cNvPr id="0" name=""/>
        <dsp:cNvSpPr/>
      </dsp:nvSpPr>
      <dsp:spPr>
        <a:xfrm>
          <a:off x="694411" y="150349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Motors </a:t>
          </a:r>
          <a:r>
            <a:rPr lang="en-US" sz="1600" kern="1200"/>
            <a:t>– make things move</a:t>
          </a:r>
        </a:p>
      </dsp:txBody>
      <dsp:txXfrm>
        <a:off x="694411" y="1503491"/>
        <a:ext cx="6522004" cy="601221"/>
      </dsp:txXfrm>
    </dsp:sp>
    <dsp:sp modelId="{6C3C48B5-2AAB-4FB6-8E3C-E1024D922909}">
      <dsp:nvSpPr>
        <dsp:cNvPr id="0" name=""/>
        <dsp:cNvSpPr/>
      </dsp:nvSpPr>
      <dsp:spPr>
        <a:xfrm>
          <a:off x="0" y="2255019"/>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79867-DC17-4681-BCD5-35ACF0F570FA}">
      <dsp:nvSpPr>
        <dsp:cNvPr id="0" name=""/>
        <dsp:cNvSpPr/>
      </dsp:nvSpPr>
      <dsp:spPr>
        <a:xfrm>
          <a:off x="181869" y="2390293"/>
          <a:ext cx="330672" cy="3306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D5B49-6369-4717-877F-631751A001D7}">
      <dsp:nvSpPr>
        <dsp:cNvPr id="0" name=""/>
        <dsp:cNvSpPr/>
      </dsp:nvSpPr>
      <dsp:spPr>
        <a:xfrm>
          <a:off x="694411" y="2255019"/>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Sensors</a:t>
          </a:r>
          <a:r>
            <a:rPr lang="en-US" sz="1600" kern="1200"/>
            <a:t> – sense the world around you (we’ll do this today)</a:t>
          </a:r>
        </a:p>
      </dsp:txBody>
      <dsp:txXfrm>
        <a:off x="694411" y="2255019"/>
        <a:ext cx="6522004" cy="601221"/>
      </dsp:txXfrm>
    </dsp:sp>
    <dsp:sp modelId="{AC091D5E-72DB-408C-ACAD-22C4866A3387}">
      <dsp:nvSpPr>
        <dsp:cNvPr id="0" name=""/>
        <dsp:cNvSpPr/>
      </dsp:nvSpPr>
      <dsp:spPr>
        <a:xfrm>
          <a:off x="0" y="3006546"/>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C77842-9246-4571-A257-C057DDD266F7}">
      <dsp:nvSpPr>
        <dsp:cNvPr id="0" name=""/>
        <dsp:cNvSpPr/>
      </dsp:nvSpPr>
      <dsp:spPr>
        <a:xfrm>
          <a:off x="181869" y="3141821"/>
          <a:ext cx="330672" cy="3306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64DCA5-7C9E-46A9-95E3-79611DBFA4B9}">
      <dsp:nvSpPr>
        <dsp:cNvPr id="0" name=""/>
        <dsp:cNvSpPr/>
      </dsp:nvSpPr>
      <dsp:spPr>
        <a:xfrm>
          <a:off x="694411" y="3006546"/>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Light Displays</a:t>
          </a:r>
          <a:r>
            <a:rPr lang="en-US" sz="1600" kern="1200"/>
            <a:t> – control LEDs</a:t>
          </a:r>
        </a:p>
      </dsp:txBody>
      <dsp:txXfrm>
        <a:off x="694411" y="3006546"/>
        <a:ext cx="6522004" cy="601221"/>
      </dsp:txXfrm>
    </dsp:sp>
    <dsp:sp modelId="{2FC818D3-8FA0-4481-97FD-41C7CE5FE4E3}">
      <dsp:nvSpPr>
        <dsp:cNvPr id="0" name=""/>
        <dsp:cNvSpPr/>
      </dsp:nvSpPr>
      <dsp:spPr>
        <a:xfrm>
          <a:off x="0" y="3758073"/>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5477A-EC3C-463C-ADC7-EBD01158CEC9}">
      <dsp:nvSpPr>
        <dsp:cNvPr id="0" name=""/>
        <dsp:cNvSpPr/>
      </dsp:nvSpPr>
      <dsp:spPr>
        <a:xfrm>
          <a:off x="181869" y="3893348"/>
          <a:ext cx="330672" cy="3306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B82E9-34FA-4951-8849-9E0E9CD4D12E}">
      <dsp:nvSpPr>
        <dsp:cNvPr id="0" name=""/>
        <dsp:cNvSpPr/>
      </dsp:nvSpPr>
      <dsp:spPr>
        <a:xfrm>
          <a:off x="694411" y="3758073"/>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Addressable LEDs</a:t>
          </a:r>
          <a:r>
            <a:rPr lang="en-US" sz="1600" kern="1200"/>
            <a:t> – WLED, FastLED, Neopixel</a:t>
          </a:r>
        </a:p>
      </dsp:txBody>
      <dsp:txXfrm>
        <a:off x="694411" y="3758073"/>
        <a:ext cx="6522004" cy="601221"/>
      </dsp:txXfrm>
    </dsp:sp>
    <dsp:sp modelId="{4362D14A-8EE3-4A9C-80D2-86D9B9D65D13}">
      <dsp:nvSpPr>
        <dsp:cNvPr id="0" name=""/>
        <dsp:cNvSpPr/>
      </dsp:nvSpPr>
      <dsp:spPr>
        <a:xfrm>
          <a:off x="0" y="4509601"/>
          <a:ext cx="7216416" cy="601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AEC16-35EE-4517-94E8-502B4E22FF86}">
      <dsp:nvSpPr>
        <dsp:cNvPr id="0" name=""/>
        <dsp:cNvSpPr/>
      </dsp:nvSpPr>
      <dsp:spPr>
        <a:xfrm>
          <a:off x="181869" y="4644876"/>
          <a:ext cx="330672" cy="3306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8631B-4977-4D38-872C-38E597FAC59B}">
      <dsp:nvSpPr>
        <dsp:cNvPr id="0" name=""/>
        <dsp:cNvSpPr/>
      </dsp:nvSpPr>
      <dsp:spPr>
        <a:xfrm>
          <a:off x="694411" y="4509601"/>
          <a:ext cx="6522004" cy="601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629" tIns="63629" rIns="63629" bIns="63629" numCol="1" spcCol="1270" anchor="ctr" anchorCtr="0">
          <a:noAutofit/>
        </a:bodyPr>
        <a:lstStyle/>
        <a:p>
          <a:pPr marL="0" lvl="0" indent="0" algn="l" defTabSz="711200">
            <a:lnSpc>
              <a:spcPct val="90000"/>
            </a:lnSpc>
            <a:spcBef>
              <a:spcPct val="0"/>
            </a:spcBef>
            <a:spcAft>
              <a:spcPct val="35000"/>
            </a:spcAft>
            <a:buNone/>
          </a:pPr>
          <a:r>
            <a:rPr lang="en-US" sz="1600" b="1" kern="1200"/>
            <a:t>Mini Servers</a:t>
          </a:r>
          <a:r>
            <a:rPr lang="en-US" sz="1600" kern="1200"/>
            <a:t> – for, you know, server stuff</a:t>
          </a:r>
        </a:p>
      </dsp:txBody>
      <dsp:txXfrm>
        <a:off x="694411" y="4509601"/>
        <a:ext cx="6522004" cy="601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F1CDB-93E4-4C27-8D35-5BC89D4F99A0}">
      <dsp:nvSpPr>
        <dsp:cNvPr id="0" name=""/>
        <dsp:cNvSpPr/>
      </dsp:nvSpPr>
      <dsp:spPr>
        <a:xfrm>
          <a:off x="0" y="435"/>
          <a:ext cx="10890928" cy="10186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6954D-FF44-4666-BDA0-97F9FA2AB24F}">
      <dsp:nvSpPr>
        <dsp:cNvPr id="0" name=""/>
        <dsp:cNvSpPr/>
      </dsp:nvSpPr>
      <dsp:spPr>
        <a:xfrm>
          <a:off x="308142" y="229632"/>
          <a:ext cx="560259" cy="560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E9C9B-9DB0-4977-AAB5-8E56CB8447FA}">
      <dsp:nvSpPr>
        <dsp:cNvPr id="0" name=""/>
        <dsp:cNvSpPr/>
      </dsp:nvSpPr>
      <dsp:spPr>
        <a:xfrm>
          <a:off x="1176545" y="435"/>
          <a:ext cx="4900917"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b="1" kern="1200"/>
            <a:t>Option 1 </a:t>
          </a:r>
          <a:r>
            <a:rPr lang="en-US" sz="2500" kern="1200"/>
            <a:t>(suggested for new users):</a:t>
          </a:r>
        </a:p>
      </dsp:txBody>
      <dsp:txXfrm>
        <a:off x="1176545" y="435"/>
        <a:ext cx="4900917" cy="1018654"/>
      </dsp:txXfrm>
    </dsp:sp>
    <dsp:sp modelId="{1CBE7063-707D-4BF8-BD03-B5128E3A250D}">
      <dsp:nvSpPr>
        <dsp:cNvPr id="0" name=""/>
        <dsp:cNvSpPr/>
      </dsp:nvSpPr>
      <dsp:spPr>
        <a:xfrm>
          <a:off x="6077463" y="435"/>
          <a:ext cx="481346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577850">
            <a:lnSpc>
              <a:spcPct val="100000"/>
            </a:lnSpc>
            <a:spcBef>
              <a:spcPct val="0"/>
            </a:spcBef>
            <a:spcAft>
              <a:spcPct val="35000"/>
            </a:spcAft>
            <a:buNone/>
          </a:pPr>
          <a:r>
            <a:rPr lang="en-US" sz="1300" kern="1200"/>
            <a:t>Download and install Arduino IDE: </a:t>
          </a:r>
          <a:r>
            <a:rPr lang="en-US" sz="1300" kern="1200">
              <a:hlinkClick xmlns:r="http://schemas.openxmlformats.org/officeDocument/2006/relationships" r:id="rId3"/>
            </a:rPr>
            <a:t>https://www.arduino.cc/en/software/</a:t>
          </a:r>
          <a:r>
            <a:rPr lang="en-US" sz="1300" kern="1200"/>
            <a:t> </a:t>
          </a:r>
        </a:p>
      </dsp:txBody>
      <dsp:txXfrm>
        <a:off x="6077463" y="435"/>
        <a:ext cx="4813464" cy="1018654"/>
      </dsp:txXfrm>
    </dsp:sp>
    <dsp:sp modelId="{DF28B3CF-C5FD-42C3-913E-9ACBE7DC511D}">
      <dsp:nvSpPr>
        <dsp:cNvPr id="0" name=""/>
        <dsp:cNvSpPr/>
      </dsp:nvSpPr>
      <dsp:spPr>
        <a:xfrm>
          <a:off x="0" y="1273752"/>
          <a:ext cx="10890928" cy="10186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7E055-16BB-4EE5-9F17-06128EE0D757}">
      <dsp:nvSpPr>
        <dsp:cNvPr id="0" name=""/>
        <dsp:cNvSpPr/>
      </dsp:nvSpPr>
      <dsp:spPr>
        <a:xfrm>
          <a:off x="308142" y="1502950"/>
          <a:ext cx="560259" cy="56025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4571C-9AAF-4D89-80EE-F57F29B3BFC3}">
      <dsp:nvSpPr>
        <dsp:cNvPr id="0" name=""/>
        <dsp:cNvSpPr/>
      </dsp:nvSpPr>
      <dsp:spPr>
        <a:xfrm>
          <a:off x="1176545" y="1273752"/>
          <a:ext cx="4900917"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b="1" kern="1200"/>
            <a:t>Option 2 </a:t>
          </a:r>
          <a:r>
            <a:rPr lang="en-US" sz="2500" kern="1200"/>
            <a:t>(for VS Code users):</a:t>
          </a:r>
        </a:p>
      </dsp:txBody>
      <dsp:txXfrm>
        <a:off x="1176545" y="1273752"/>
        <a:ext cx="4900917" cy="1018654"/>
      </dsp:txXfrm>
    </dsp:sp>
    <dsp:sp modelId="{831D4210-AD38-4F69-9DD8-3FA2F478CF12}">
      <dsp:nvSpPr>
        <dsp:cNvPr id="0" name=""/>
        <dsp:cNvSpPr/>
      </dsp:nvSpPr>
      <dsp:spPr>
        <a:xfrm>
          <a:off x="6077463" y="1273752"/>
          <a:ext cx="481346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577850">
            <a:lnSpc>
              <a:spcPct val="100000"/>
            </a:lnSpc>
            <a:spcBef>
              <a:spcPct val="0"/>
            </a:spcBef>
            <a:spcAft>
              <a:spcPct val="35000"/>
            </a:spcAft>
            <a:buNone/>
          </a:pPr>
          <a:r>
            <a:rPr lang="en-US" sz="1300" kern="1200"/>
            <a:t>In Microsoft VS Code:</a:t>
          </a:r>
        </a:p>
        <a:p>
          <a:pPr marL="114300" lvl="1" indent="-114300" algn="l" defTabSz="577850">
            <a:lnSpc>
              <a:spcPct val="90000"/>
            </a:lnSpc>
            <a:spcBef>
              <a:spcPct val="0"/>
            </a:spcBef>
            <a:spcAft>
              <a:spcPct val="15000"/>
            </a:spcAft>
            <a:buChar char="•"/>
          </a:pPr>
          <a:r>
            <a:rPr lang="en-US" sz="1300" kern="1200"/>
            <a:t>Open VS Code Package Manager</a:t>
          </a:r>
        </a:p>
        <a:p>
          <a:pPr marL="114300" lvl="1" indent="-114300" algn="l" defTabSz="577850">
            <a:lnSpc>
              <a:spcPct val="90000"/>
            </a:lnSpc>
            <a:spcBef>
              <a:spcPct val="0"/>
            </a:spcBef>
            <a:spcAft>
              <a:spcPct val="15000"/>
            </a:spcAft>
            <a:buChar char="•"/>
          </a:pPr>
          <a:r>
            <a:rPr lang="en-US" sz="1300" kern="1200"/>
            <a:t>Search for the official “platformio ide” extension, and install it</a:t>
          </a:r>
        </a:p>
      </dsp:txBody>
      <dsp:txXfrm>
        <a:off x="6077463" y="1273752"/>
        <a:ext cx="4813464" cy="1018654"/>
      </dsp:txXfrm>
    </dsp:sp>
    <dsp:sp modelId="{9C4C151A-F69E-4D92-9065-75DD9ECBADAC}">
      <dsp:nvSpPr>
        <dsp:cNvPr id="0" name=""/>
        <dsp:cNvSpPr/>
      </dsp:nvSpPr>
      <dsp:spPr>
        <a:xfrm>
          <a:off x="0" y="2547070"/>
          <a:ext cx="10890928" cy="10186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5E64A-0707-44C7-96D1-92AC77681783}">
      <dsp:nvSpPr>
        <dsp:cNvPr id="0" name=""/>
        <dsp:cNvSpPr/>
      </dsp:nvSpPr>
      <dsp:spPr>
        <a:xfrm>
          <a:off x="308142" y="2776267"/>
          <a:ext cx="560259" cy="56025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14E82-1EAF-4B83-BDF8-807EC7454478}">
      <dsp:nvSpPr>
        <dsp:cNvPr id="0" name=""/>
        <dsp:cNvSpPr/>
      </dsp:nvSpPr>
      <dsp:spPr>
        <a:xfrm>
          <a:off x="1176545" y="2547070"/>
          <a:ext cx="4900917"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kern="1200"/>
            <a:t>Next step for both options:</a:t>
          </a:r>
        </a:p>
      </dsp:txBody>
      <dsp:txXfrm>
        <a:off x="1176545" y="2547070"/>
        <a:ext cx="4900917" cy="1018654"/>
      </dsp:txXfrm>
    </dsp:sp>
    <dsp:sp modelId="{02F167E6-619C-4206-BA75-7754AF1E6845}">
      <dsp:nvSpPr>
        <dsp:cNvPr id="0" name=""/>
        <dsp:cNvSpPr/>
      </dsp:nvSpPr>
      <dsp:spPr>
        <a:xfrm>
          <a:off x="6077463" y="2547070"/>
          <a:ext cx="481346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577850">
            <a:lnSpc>
              <a:spcPct val="100000"/>
            </a:lnSpc>
            <a:spcBef>
              <a:spcPct val="0"/>
            </a:spcBef>
            <a:spcAft>
              <a:spcPct val="35000"/>
            </a:spcAft>
            <a:buNone/>
          </a:pPr>
          <a:r>
            <a:rPr lang="en-US" sz="1300" b="1" kern="1200" dirty="0"/>
            <a:t>Install libraries</a:t>
          </a:r>
          <a:r>
            <a:rPr lang="en-US" sz="1300" kern="1200" dirty="0"/>
            <a:t>: </a:t>
          </a:r>
        </a:p>
        <a:p>
          <a:pPr marL="114300" lvl="1" indent="-114300" algn="l" defTabSz="577850">
            <a:lnSpc>
              <a:spcPct val="90000"/>
            </a:lnSpc>
            <a:spcBef>
              <a:spcPct val="0"/>
            </a:spcBef>
            <a:spcAft>
              <a:spcPct val="15000"/>
            </a:spcAft>
            <a:buChar char="•"/>
          </a:pPr>
          <a:r>
            <a:rPr lang="en-US" sz="1300" kern="1200"/>
            <a:t>Adafruit Unified Sensor</a:t>
          </a:r>
        </a:p>
        <a:p>
          <a:pPr marL="114300" lvl="1" indent="-114300" algn="l" defTabSz="577850">
            <a:lnSpc>
              <a:spcPct val="90000"/>
            </a:lnSpc>
            <a:spcBef>
              <a:spcPct val="0"/>
            </a:spcBef>
            <a:spcAft>
              <a:spcPct val="15000"/>
            </a:spcAft>
            <a:buChar char="•"/>
          </a:pPr>
          <a:r>
            <a:rPr lang="en-US" sz="1300" kern="1200" dirty="0"/>
            <a:t>Adafruit DHT sensor Library</a:t>
          </a:r>
        </a:p>
      </dsp:txBody>
      <dsp:txXfrm>
        <a:off x="6077463" y="2547070"/>
        <a:ext cx="4813464" cy="1018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08604-BA45-4570-8949-BE062BCA47DE}">
      <dsp:nvSpPr>
        <dsp:cNvPr id="0" name=""/>
        <dsp:cNvSpPr/>
      </dsp:nvSpPr>
      <dsp:spPr>
        <a:xfrm>
          <a:off x="0" y="34688"/>
          <a:ext cx="6479357"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First, add ESP32 boards to the board types in Arduino IDE</a:t>
          </a:r>
        </a:p>
      </dsp:txBody>
      <dsp:txXfrm>
        <a:off x="42722" y="77410"/>
        <a:ext cx="6393913" cy="789716"/>
      </dsp:txXfrm>
    </dsp:sp>
    <dsp:sp modelId="{F1A6EA82-D4D4-4F07-BE60-EEA0521A4999}">
      <dsp:nvSpPr>
        <dsp:cNvPr id="0" name=""/>
        <dsp:cNvSpPr/>
      </dsp:nvSpPr>
      <dsp:spPr>
        <a:xfrm>
          <a:off x="0" y="909848"/>
          <a:ext cx="6479357" cy="134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2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File -&gt; Preferences…</a:t>
          </a:r>
        </a:p>
        <a:p>
          <a:pPr marL="171450" lvl="1" indent="-171450" algn="l" defTabSz="755650">
            <a:lnSpc>
              <a:spcPct val="90000"/>
            </a:lnSpc>
            <a:spcBef>
              <a:spcPct val="0"/>
            </a:spcBef>
            <a:spcAft>
              <a:spcPct val="20000"/>
            </a:spcAft>
            <a:buChar char="•"/>
          </a:pPr>
          <a:r>
            <a:rPr lang="en-US" sz="1700" kern="1200"/>
            <a:t>Add the following URL in the field “Additional boards manager URLs:”</a:t>
          </a:r>
        </a:p>
        <a:p>
          <a:pPr marL="342900" lvl="2" indent="-171450" algn="l" defTabSz="755650">
            <a:lnSpc>
              <a:spcPct val="90000"/>
            </a:lnSpc>
            <a:spcBef>
              <a:spcPct val="0"/>
            </a:spcBef>
            <a:spcAft>
              <a:spcPct val="20000"/>
            </a:spcAft>
            <a:buChar char="•"/>
          </a:pPr>
          <a:r>
            <a:rPr lang="en-US" sz="1700" kern="1200">
              <a:hlinkClick xmlns:r="http://schemas.openxmlformats.org/officeDocument/2006/relationships" r:id="rId1"/>
            </a:rPr>
            <a:t>https://raw.githubusercontent.com/espressif/arduino-esp32/gh-pages/package_esp32_index.json</a:t>
          </a:r>
          <a:r>
            <a:rPr lang="en-US" sz="1700" kern="1200"/>
            <a:t> </a:t>
          </a:r>
        </a:p>
      </dsp:txBody>
      <dsp:txXfrm>
        <a:off x="0" y="909848"/>
        <a:ext cx="6479357" cy="1343430"/>
      </dsp:txXfrm>
    </dsp:sp>
    <dsp:sp modelId="{450D85D7-9627-49EB-9ADB-D1E986FED0C3}">
      <dsp:nvSpPr>
        <dsp:cNvPr id="0" name=""/>
        <dsp:cNvSpPr/>
      </dsp:nvSpPr>
      <dsp:spPr>
        <a:xfrm>
          <a:off x="0" y="2253278"/>
          <a:ext cx="6479357" cy="875160"/>
        </a:xfrm>
        <a:prstGeom prst="roundRect">
          <a:avLst/>
        </a:prstGeom>
        <a:solidFill>
          <a:schemeClr val="accent5">
            <a:hueOff val="4505397"/>
            <a:satOff val="-11270"/>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In Arduino IDE: File -&gt; Examples -&gt; DHT sensor library -&gt;  </a:t>
          </a:r>
          <a:r>
            <a:rPr lang="en-US" sz="2200" kern="1200" dirty="0" err="1">
              <a:solidFill>
                <a:schemeClr val="tx1"/>
              </a:solidFill>
            </a:rPr>
            <a:t>DHTtester</a:t>
          </a:r>
          <a:endParaRPr lang="en-US" sz="2200" kern="1200" dirty="0">
            <a:solidFill>
              <a:schemeClr val="tx1"/>
            </a:solidFill>
          </a:endParaRPr>
        </a:p>
      </dsp:txBody>
      <dsp:txXfrm>
        <a:off x="42722" y="2296000"/>
        <a:ext cx="6393913" cy="789716"/>
      </dsp:txXfrm>
    </dsp:sp>
    <dsp:sp modelId="{55F88B51-6A22-444D-B7A6-8E610E836AA0}">
      <dsp:nvSpPr>
        <dsp:cNvPr id="0" name=""/>
        <dsp:cNvSpPr/>
      </dsp:nvSpPr>
      <dsp:spPr>
        <a:xfrm>
          <a:off x="0" y="3128439"/>
          <a:ext cx="6479357" cy="523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2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Note: “DHT sensor library” probably at the bottom of the Examples list</a:t>
          </a:r>
        </a:p>
      </dsp:txBody>
      <dsp:txXfrm>
        <a:off x="0" y="3128439"/>
        <a:ext cx="6479357" cy="523710"/>
      </dsp:txXfrm>
    </dsp:sp>
    <dsp:sp modelId="{3BF0E088-A0D9-455D-AD8A-E368BFE6EC43}">
      <dsp:nvSpPr>
        <dsp:cNvPr id="0" name=""/>
        <dsp:cNvSpPr/>
      </dsp:nvSpPr>
      <dsp:spPr>
        <a:xfrm>
          <a:off x="0" y="3652149"/>
          <a:ext cx="6479357" cy="875160"/>
        </a:xfrm>
        <a:prstGeom prst="roundRect">
          <a:avLst/>
        </a:prstGeom>
        <a:solidFill>
          <a:schemeClr val="accent5">
            <a:hueOff val="9010794"/>
            <a:satOff val="-22539"/>
            <a:lumOff val="-2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Change the DHTPIN from 2 to 4 (this should be around line 10 in the example code)</a:t>
          </a:r>
        </a:p>
      </dsp:txBody>
      <dsp:txXfrm>
        <a:off x="42722" y="3694871"/>
        <a:ext cx="6393913" cy="789716"/>
      </dsp:txXfrm>
    </dsp:sp>
    <dsp:sp modelId="{BE91640D-9379-4FB9-9EC5-D1878CA36D12}">
      <dsp:nvSpPr>
        <dsp:cNvPr id="0" name=""/>
        <dsp:cNvSpPr/>
      </dsp:nvSpPr>
      <dsp:spPr>
        <a:xfrm>
          <a:off x="0" y="4527309"/>
          <a:ext cx="647935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2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#define DHTPIN 4</a:t>
          </a:r>
        </a:p>
      </dsp:txBody>
      <dsp:txXfrm>
        <a:off x="0" y="4527309"/>
        <a:ext cx="6479357" cy="3643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2T20:27:18.474"/>
    </inkml:context>
    <inkml:brush xml:id="br0">
      <inkml:brushProperty name="width" value="0.05" units="cm"/>
      <inkml:brushProperty name="height" value="0.05" units="cm"/>
      <inkml:brushProperty name="color" value="#AE198D"/>
      <inkml:brushProperty name="inkEffects" value="galaxy"/>
      <inkml:brushProperty name="anchorX" value="1797.17395"/>
      <inkml:brushProperty name="anchorY" value="1292.40906"/>
      <inkml:brushProperty name="scaleFactor" value="0.5"/>
    </inkml:brush>
  </inkml:definitions>
  <inkml:trace contextRef="#ctx0" brushRef="#br0">1 1140 24575,'0'0'0,"5"-4"0,6-3 0,6-4 0,10-4 0,9-5 0,24-4 0,22-2 0,15-1 0,17-1 0,10-5 0,2-1 0,5 0 0,-3 2 0,-4 1 0,-4-4 0,-16 6 0,-13-4 0,-4 1 0,-14 1 0,-8 5 0,-1 3 0,-4 0 0,-7 5 0,4-1 0,-2 0 0,-4 3 0,-1-2 0,-6 4 0,1 4 0,1-8 0,-3-3 0,-4 2 0,-4 4 0,-3 4 0,-7-1 0,-3 2 0,-1 3 0,1-3 0,7 2 0,7-5 0,6 3 0,-5-4 0,-2 2 0,-9-3 0,3 2 0,-1 3 0,1 4 0,-1 1 0,-1 3 0,1 1 0,0 1 0,5 1 0,-1-1 0,1 1 0,-1-1 0,-1 1 0,-2-1 0,-6-5 0,-6-6 0,-1-1 0,1 2 0,-3-3 0,-4-4 0,-13-3 0,-10 3 0,-12 3 0,-6-2 0,-3-1 0,0-3 0,1 3 0,1 3 0,2 5 0,7-3 0,0 4 0,1 1 0,5 8 0,10 2 0,15 7 0,15 0 0,19 4 0,3 4 0,2-2 0,-4-2 0,-9 1 0,-5-4 0,-8 3 0,-7 3 0,-6 4 0,-5 1 0,-2 4 0,-7 0 0,-12 1 0,-12 1 0,-9-5 0,-2-1 0,-6 0 0,-2 1 0,8 1 0,4-4 0,11 1 0,2 0 0,2 2 0,6-5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2T20:27:20.959"/>
    </inkml:context>
    <inkml:brush xml:id="br0">
      <inkml:brushProperty name="width" value="0.05" units="cm"/>
      <inkml:brushProperty name="height" value="0.05" units="cm"/>
      <inkml:brushProperty name="color" value="#AE198D"/>
      <inkml:brushProperty name="inkEffects" value="galaxy"/>
      <inkml:brushProperty name="anchorX" value="-2143.07813"/>
      <inkml:brushProperty name="anchorY" value="652.33099"/>
      <inkml:brushProperty name="scaleFactor" value="0.5"/>
    </inkml:brush>
  </inkml:definitions>
  <inkml:trace contextRef="#ctx0" brushRef="#br0">0 219 24575,'0'0'0,"5"0"0,18-6 0,15-5 0,28 0 0,18-5 0,19 3 0,15 2 0,-5 3 0,0 3 0,-8 2 0,-17 2 0,-12 1 0,-17 0 0,-1 1 0,2-1 0,4 1 0,0-1 0,5 0 0,3 0 0,-2 1 0,3-1 0,-3 0 0,2 0 0,-10-1 0,3 1 0,-9 0 0,3 0 0,-6 0 0,-1 0 0,-1 0 0,-11-5 0,1 0 0,-5-6 0,3 1 0,-3 1 0,-1-3 0,2 2 0,-1 1 0,4 3 0,-2-3 0,4 2 0,-3 1 0,4 1 0,-3 2 0,-9-4 0,-2 0 0,-3 2 0,4 0 0,0 2 0,6 1 0,6 7 0,4 6 0,-1 11 0,-3-1 0,1-1 0,-3 0 0,2 7 0,7 6 0,5 3 0,7 0 0,7 9 0,6-1 0,-2 9 0,3 2 0,-3-9 0,-10-5 0,-4-6 0,-4-4 0,-13-3 0,-5-7 0,-6-6 0,2 5 0,4 2 0,6 2 0,4-3 0,4 0 0,-2 6 0,6 2 0,1 1 0,-3 1 0,-6-7 0,-6 0 0,-6-7 0,-3 1 0,-8 1 0,-1 7 0,-7 2 0,1 8 0,2 0 0,1 5 0,4-1 0,7-2 0,-4-3 0,6-3 0,0-7 0,0-2 0,-6-1 0,-2-5 0,-6 0 0,0-3 0,-4-9 0,-5-15 0,-3-9 0,-3-6 0,-1-10 0,-2-1 0,-1-6 0,0 2 0,1-4 0,-1 14 0,1 14 0,-1 25 0,1 13 0,0 14 0,0 4 0,0 12 0,-5 9 0,-1-3 0,-5-5 0,-4-7 0,0-6 0,-3-11 0,-2-4 0,-8-9 0,-2-5 0,-2-16 0,-10-9 0,0-8 0,1-4 0,2-3 0,5 4 0,7 0 0,3 7 0,2 5 0,-1 4 0,0 0 0,-2 1 0,5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21:11:32.647"/>
    </inkml:context>
    <inkml:brush xml:id="br0">
      <inkml:brushProperty name="width" value="0.035" units="cm"/>
      <inkml:brushProperty name="height" value="0.035" units="cm"/>
      <inkml:brushProperty name="color" value="#E71224"/>
    </inkml:brush>
  </inkml:definitions>
  <inkml:trace contextRef="#ctx0" brushRef="#br0">1 4155 24575,'0'-2'0,"0"1"0,1-1 0,-1 1 0,0-1 0,1 0 0,0 1 0,-1-1 0,1 1 0,0 0 0,0-1 0,0 1 0,0-1 0,0 1 0,0 0 0,0 0 0,0 0 0,1 0 0,-1 0 0,0 0 0,1 0 0,1-1 0,38-16 0,-28 12 0,308-114 0,-283 104 0,-1-1 0,0-2 0,-2-2 0,0-1 0,61-51 0,-76 55 0,-1-2 0,-1 0 0,0-1 0,-2-1 0,0-1 0,-1 0 0,-2-1 0,0-1 0,16-47 0,0-27 0,20-128 0,-21 84 0,85-549 0,-93 569 0,5 1 0,5 2 0,6 1 0,67-152 0,-82 225 0,2 1 0,2 2 0,1 0 0,3 2 0,1 1 0,2 1 0,2 2 0,75-64 0,831-605 0,-863 661 0,2 3 0,2 3 0,2 4 0,1 4 0,155-36 0,451-45 0,-509 89 0,214-25 0,412 3 0,-687 44 0,289 10 0,-338-3 0,-1 3 0,0 3 0,119 37 0,226 126 0,-15 36 0,-244-127 0,-30-15 0,199 144 0,-270-170 0,-2 2 0,-1 3 0,-3 2 0,-3 1 0,65 94 0,-73-87 0,-2 1 0,-3 2 0,-3 2 0,-3 0 0,-2 2 0,19 82 0,6 66 0,38 354 0,-65-393 0,-21-171 0,0-18 0,-1-39 0,-1 16 0,0 76 0,0-19 0,2 68 0,-1-80 0,0 1 0,0-1 0,0 0 0,1 0 0,0 0 0,1 0 0,-1 0 0,1-1 0,5 9 0,-7-14 0,-1 0 0,1 0 0,-1-1 0,1 1 0,0 0 0,-1 0 0,1-1 0,0 1 0,0 0 0,-1-1 0,1 1 0,0-1 0,0 1 0,0-1 0,0 1 0,0-1 0,0 1 0,0-1 0,0 0 0,0 0 0,0 0 0,0 1 0,0-1 0,0 0 0,0 0 0,0 0 0,0 0 0,0-1 0,0 1 0,0 0 0,0 0 0,-1-1 0,1 1 0,0 0 0,0-1 0,0 1 0,0-1 0,0 1 0,0-1 0,0 1 0,-1-1 0,1 0 0,0 0 0,-1 1 0,1-1 0,0 0 0,-1 0 0,1 0 0,-1 1 0,1-1 0,-1 0 0,1 0 0,-1-1 0,7-10 0,0 0 0,-1-1 0,5-15 0,-6 14 0,10-26 0,14-59 0,-21 67 0,1 0 0,1 1 0,20-40 0,-30 71 0,0 0 0,0-1 0,0 1 0,0 0 0,0 0 0,0 0 0,0 0 0,0-1 0,0 1 0,0 0 0,0 0 0,0 0 0,1 0 0,-1-1 0,0 1 0,0 0 0,0 0 0,0 0 0,0 0 0,0 0 0,0-1 0,0 1 0,1 0 0,-1 0 0,0 0 0,0 0 0,0 0 0,0 0 0,0 0 0,1 0 0,-1 0 0,0 0 0,0-1 0,0 1 0,0 0 0,1 0 0,-1 0 0,0 0 0,0 0 0,0 0 0,0 0 0,1 0 0,-1 0 0,0 0 0,0 1 0,0-1 0,0 0 0,1 0 0,-1 0 0,0 0 0,0 0 0,0 0 0,0 0 0,0 0 0,1 0 0,-1 0 0,0 1 0,0-1 0,0 0 0,4 16 0,-2 21 0,-4-16 0,0-1 0,-2 1 0,0-1 0,-1 0 0,-13 31 0,13-40 0,0 0 0,0-1 0,-1 1 0,0-2 0,-1 1 0,0-1 0,-1 0 0,0 0 0,0-1 0,-1 0 0,-13 10 0,14-14 0,-1 0 0,1-1 0,0 0 0,-1 0 0,0-1 0,0 0 0,1 0 0,-1-1 0,0 0 0,0-1 0,0 0 0,0 0 0,0-1 0,-15-3 0,5 1 0,0-2 0,0 0 0,1-2 0,-1 0 0,-28-15 0,31 12 0,2 1 0,-1-2 0,1 0 0,1 0 0,0-2 0,1 1 0,0-2 0,1 1 0,0-2 0,2 1 0,-1-1 0,-7-18 0,-28-29 134,8 12-1633,26 32-5327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21:13:57.906"/>
    </inkml:context>
    <inkml:brush xml:id="br0">
      <inkml:brushProperty name="width" value="0.035" units="cm"/>
      <inkml:brushProperty name="height" value="0.035" units="cm"/>
      <inkml:brushProperty name="color" value="#FFC114"/>
    </inkml:brush>
  </inkml:definitions>
  <inkml:trace contextRef="#ctx0" brushRef="#br0">1 4259 24575,'36'-17'0,"2"2"0,0 1 0,77-16 0,124-5 0,43-11 0,-58-18 0,-184 50 0,-1-2 0,-1-2 0,54-34 0,-38 21 0,2 2 0,92-34 0,-92 42 0,-2-2 0,-1-3 0,53-34 0,-80 38 0,-1 0 0,-1-2 0,0-1 0,30-42 0,-24 30 0,5-5 0,-14 18 0,-1-1 0,-1 0 0,17-31 0,-22 28 0,-2 0 0,-1-1 0,-1 0 0,8-41 0,13-122 0,-20 104 0,11-54 0,27-207 0,-40 253 0,-6-158 0,-5 229 0,-1 0 0,-2 0 0,0 0 0,-14-38 0,-46-86 0,24 58 0,23 48 0,-2 1 0,-2 1 0,-1 0 0,-2 2 0,-2 1 0,-38-43 0,4 18 0,21 23 0,-65-86 0,100 119 0,-38-53 0,3-1 0,2-2 0,-36-85 0,64 119 0,-11-59 0,15 58 0,-1 1 0,-13-33 0,7 34 0,-2-1 0,-24-34 0,22 36 0,0-1 0,-13-31 0,27 49 0,0 0 0,1 0 0,0-1 0,0 1 0,1 0 0,1-14 0,-1 13 0,1 0 0,-1 1 0,-1-1 0,-5-19 0,7 29 0,0 0 0,0 0 0,0 0 0,-1 0 0,1 0 0,0 0 0,-1 0 0,1 1 0,-1-1 0,1 0 0,-1 0 0,1 0 0,-1 1 0,1-1 0,-1 0 0,0 1 0,0-1 0,1 0 0,-1 1 0,0-1 0,0 1 0,0 0 0,1-1 0,-1 1 0,0-1 0,0 1 0,0 0 0,0 0 0,0 0 0,-1-1 0,0 2 0,0 0 0,0-1 0,0 1 0,0 0 0,0 0 0,0 0 0,0 0 0,1 0 0,-1 1 0,0-1 0,1 0 0,-1 1 0,-1 2 0,-8 9 0,0 2 0,-14 24 0,20-31 0,-41 69 0,46-76 0,0-1 0,0 0 0,0 0 0,0 0 0,0 0 0,0 1 0,0-1 0,0 0 0,0 0 0,-1 0 0,1 0 0,0 0 0,0 1 0,0-1 0,0 0 0,0 0 0,-1 0 0,1 0 0,0 0 0,0 0 0,0 0 0,-1 0 0,1 0 0,0 0 0,0 0 0,0 1 0,0-1 0,-1 0 0,1 0 0,0 0 0,0 0 0,0-1 0,-1 1 0,1 0 0,0 0 0,0 0 0,0 0 0,-1 0 0,1 0 0,0 0 0,0 0 0,0 0 0,0 0 0,0 0 0,-1-1 0,1 1 0,-4-12 0,2-16 0,2 27 0,0-14 0,1 1 0,0-1 0,1 0 0,1 0 0,0 1 0,8-21 0,-10 31 0,1 0 0,-1 0 0,1 0 0,0 0 0,0 0 0,0 1 0,1-1 0,-1 1 0,1-1 0,0 1 0,0 0 0,0 0 0,0 0 0,0 1 0,1-1 0,-1 1 0,1 0 0,0 0 0,0 0 0,0 0 0,0 0 0,0 1 0,0 0 0,0 0 0,0 0 0,8 0 0,13 3-195,1 1 0,-1 1 0,1 1 0,-1 2 0,-1 0 0,45 21 0,-42-17-6631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21:23:53.851"/>
    </inkml:context>
    <inkml:brush xml:id="br0">
      <inkml:brushProperty name="width" value="0.035" units="cm"/>
      <inkml:brushProperty name="height" value="0.035" units="cm"/>
      <inkml:brushProperty name="color" value="#004F8B"/>
    </inkml:brush>
  </inkml:definitions>
  <inkml:trace contextRef="#ctx0" brushRef="#br0">1 657 24575,'0'-3'0,"1"-1"0,0 1 0,-1-1 0,1 1 0,1-1 0,-1 1 0,0 0 0,1-1 0,0 1 0,0 0 0,0 0 0,0 0 0,0 1 0,1-1 0,4-4 0,2-2 0,1 1 0,0 1 0,15-10 0,44-21 0,2 3 0,98-35 0,160-36 0,-218 72 0,66-22 0,470-121 0,-526 158 0,151-3 0,122 18 0,-251 5 0,914 39 0,-923-24 0,0 5 0,235 71 0,-234-48 0,180 62 0,-234-74 0,138 76 0,-5 9 0,-179-97 0,-7-4 0,-1 0 0,-1 1 0,0 2 0,-2 1 0,29 29 0,17 31 0,-27-29 0,96 88 0,-119-121 0,0 1 0,-1 0 0,-1 2 0,-1 0 0,-1 1 0,-1 1 0,-1 1 0,12 25 0,4 23 0,32 112 0,-50-145 0,5 5 0,1 0 0,3-2 0,32 51 0,-32-58 0,-1 0 0,-1 1 0,-2 0 0,-2 2 0,11 41 0,-8 3 0,-2-4 0,37 104 0,-40-138 0,-3 0 0,-1 0 0,-2 1 0,2 88 0,11 72 0,-4-77 0,-6 1 0,-9 186 0,-3-142 0,2-139 0,-1 0 0,-1 0 0,-2 0 0,-1 0 0,-2 0 0,-1-1 0,-2 0 0,-1-1 0,-17 35 0,12-33 0,-2-1 0,-2 0 0,-42 54 0,9-12 0,38-53 0,0 0 0,-21 22 0,-7 2 0,22-22 0,0 0 0,-2-2 0,-1-1 0,-39 27 0,43-35 0,4-2 0,-2 0 0,1-1 0,-2-1 0,1 0 0,-1-2 0,-24 7 0,-245 67 0,242-70 0,0 2 0,0 2 0,-79 38 0,124-53 0,1 1 0,-1-1 0,0 1 0,1-1 0,-1 0 0,0 1 0,1-1 0,-1 0 0,0 0 0,0 0 0,1 1 0,-1-1 0,0 0 0,1 0 0,-1 0 0,0 0 0,0 0 0,1 0 0,-1 0 0,0-1 0,0 1 0,1 0 0,-1 0 0,0-1 0,1 1 0,-1 0 0,0-1 0,1 1 0,-1 0 0,1-1 0,-2 0 0,-6-25 0,11-35 0,3 30 0,1 1 0,1-1 0,2 1 0,0 1 0,2 0 0,22-37 0,-34 64 0,1 0 0,0 1 0,0-1 0,0 0 0,0 1 0,0-1 0,0 1 0,0-1 0,0 1 0,0-1 0,1 1 0,-1 0 0,1 0 0,-1-1 0,1 1 0,-1 0 0,1 1 0,0-1 0,-1 0 0,1 0 0,3 0 0,-4 2 0,0-1 0,0 1 0,0 0 0,0 0 0,0-1 0,0 1 0,0 0 0,-1 0 0,1 0 0,0 0 0,0 0 0,-1 0 0,1 1 0,-1-1 0,1 0 0,-1 0 0,1 0 0,-1 0 0,0 1 0,1-1 0,-1 0 0,0 2 0,3 17 0,-1 0 0,-1 30 0,-1-48 0,-1 23 0,-2 0 0,-8 40 0,-3 12 0,14-74 0,-1 1 0,1 0 0,0 0 0,0 0 0,1 0 0,-1-1 0,1 1 0,0 0 0,0 0 0,0-1 0,0 1 0,1 0 0,-1-1 0,1 0 0,0 1 0,0-1 0,0 0 0,1 0 0,-1 0 0,1 0 0,-1 0 0,1-1 0,0 1 0,0-1 0,0 0 0,1 0 0,3 2 0,10 4 0,0 0 0,1-2 0,0 0 0,29 5 0,30 11 0,-61-15-1365,-5-4-5461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9/9/2025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1809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9/9/2025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76125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9/9/2025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48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25712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9/9/2025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51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9/9/2025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6693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9/9/2025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9629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9/9/2025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4159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9/9/2025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7898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9/9/2025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774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9/9/2025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7980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9/9/2025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2915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github.com/PhysCompMakerspace/ESP32-DHT2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silabs.com/software-and-tools/usb-to-uart-bridge-vcp-drivers" TargetMode="Externa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4.xml"/><Relationship Id="rId4" Type="http://schemas.openxmlformats.org/officeDocument/2006/relationships/image" Target="../media/image100.png"/><Relationship Id="rId9"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a:extLst>
              <a:ext uri="{FF2B5EF4-FFF2-40B4-BE49-F238E27FC236}">
                <a16:creationId xmlns:a16="http://schemas.microsoft.com/office/drawing/2014/main" id="{8A41C078-F8E3-4D75-13B8-153231F85211}"/>
              </a:ext>
            </a:extLst>
          </p:cNvPr>
          <p:cNvPicPr>
            <a:picLocks noChangeAspect="1"/>
          </p:cNvPicPr>
          <p:nvPr/>
        </p:nvPicPr>
        <p:blipFill>
          <a:blip r:embed="rId2"/>
          <a:srcRect t="24498" b="14027"/>
          <a:stretch>
            <a:fillRect/>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5E140A0-AC2E-A856-4972-5D0701CF6B8A}"/>
              </a:ext>
            </a:extLst>
          </p:cNvPr>
          <p:cNvSpPr>
            <a:spLocks noGrp="1"/>
          </p:cNvSpPr>
          <p:nvPr>
            <p:ph type="ctrTitle"/>
          </p:nvPr>
        </p:nvSpPr>
        <p:spPr>
          <a:xfrm>
            <a:off x="7769722" y="1562102"/>
            <a:ext cx="3884568" cy="1692720"/>
          </a:xfrm>
        </p:spPr>
        <p:txBody>
          <a:bodyPr anchor="t">
            <a:normAutofit/>
          </a:bodyPr>
          <a:lstStyle/>
          <a:p>
            <a:r>
              <a:rPr lang="en-US" sz="4800" dirty="0"/>
              <a:t>ESP32 with DHT22</a:t>
            </a:r>
          </a:p>
        </p:txBody>
      </p:sp>
      <p:sp>
        <p:nvSpPr>
          <p:cNvPr id="3" name="Subtitle 2">
            <a:extLst>
              <a:ext uri="{FF2B5EF4-FFF2-40B4-BE49-F238E27FC236}">
                <a16:creationId xmlns:a16="http://schemas.microsoft.com/office/drawing/2014/main" id="{29AD1BA0-CA8F-EE0D-0C06-5862E2DC43CF}"/>
              </a:ext>
            </a:extLst>
          </p:cNvPr>
          <p:cNvSpPr>
            <a:spLocks noGrp="1"/>
          </p:cNvSpPr>
          <p:nvPr>
            <p:ph type="subTitle" idx="1"/>
          </p:nvPr>
        </p:nvSpPr>
        <p:spPr>
          <a:xfrm>
            <a:off x="7769722" y="4321622"/>
            <a:ext cx="3813048" cy="941832"/>
          </a:xfrm>
        </p:spPr>
        <p:txBody>
          <a:bodyPr>
            <a:normAutofit/>
          </a:bodyPr>
          <a:lstStyle/>
          <a:p>
            <a:pPr>
              <a:lnSpc>
                <a:spcPct val="120000"/>
              </a:lnSpc>
            </a:pPr>
            <a:r>
              <a:rPr lang="en-US" sz="1700" dirty="0"/>
              <a:t>Measure pressure and humidity with an ESP32</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730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2F0616-2E35-C015-9504-85FFD5BB8DF8}"/>
              </a:ext>
            </a:extLst>
          </p:cNvPr>
          <p:cNvPicPr>
            <a:picLocks noChangeAspect="1"/>
          </p:cNvPicPr>
          <p:nvPr/>
        </p:nvPicPr>
        <p:blipFill>
          <a:blip r:embed="rId2"/>
          <a:srcRect t="24497"/>
          <a:stretch>
            <a:fillRect/>
          </a:stretch>
        </p:blipFill>
        <p:spPr>
          <a:xfrm>
            <a:off x="0" y="0"/>
            <a:ext cx="12192000" cy="6857988"/>
          </a:xfrm>
          <a:prstGeom prst="rect">
            <a:avLst/>
          </a:prstGeom>
        </p:spPr>
      </p:pic>
    </p:spTree>
    <p:extLst>
      <p:ext uri="{BB962C8B-B14F-4D97-AF65-F5344CB8AC3E}">
        <p14:creationId xmlns:p14="http://schemas.microsoft.com/office/powerpoint/2010/main" val="231495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B9B25-5DDD-C326-2CCF-99CC8309F29C}"/>
              </a:ext>
            </a:extLst>
          </p:cNvPr>
          <p:cNvSpPr>
            <a:spLocks noGrp="1"/>
          </p:cNvSpPr>
          <p:nvPr>
            <p:ph type="title"/>
          </p:nvPr>
        </p:nvSpPr>
        <p:spPr>
          <a:xfrm>
            <a:off x="6106657" y="1371600"/>
            <a:ext cx="5424353" cy="1097280"/>
          </a:xfrm>
        </p:spPr>
        <p:txBody>
          <a:bodyPr>
            <a:normAutofit/>
          </a:bodyPr>
          <a:lstStyle/>
          <a:p>
            <a:r>
              <a:rPr lang="en-US" dirty="0"/>
              <a:t>Next</a:t>
            </a:r>
          </a:p>
        </p:txBody>
      </p:sp>
      <p:pic>
        <p:nvPicPr>
          <p:cNvPr id="7" name="Picture 6" descr="A close-up of a circuit board&#10;&#10;AI-generated content may be incorrect.">
            <a:extLst>
              <a:ext uri="{FF2B5EF4-FFF2-40B4-BE49-F238E27FC236}">
                <a16:creationId xmlns:a16="http://schemas.microsoft.com/office/drawing/2014/main" id="{DC9E3639-7E17-C127-04BB-0EA5D851BB42}"/>
              </a:ext>
            </a:extLst>
          </p:cNvPr>
          <p:cNvPicPr>
            <a:picLocks noChangeAspect="1"/>
          </p:cNvPicPr>
          <p:nvPr/>
        </p:nvPicPr>
        <p:blipFill>
          <a:blip r:embed="rId2">
            <a:extLst>
              <a:ext uri="{28A0092B-C50C-407E-A947-70E740481C1C}">
                <a14:useLocalDpi xmlns:a14="http://schemas.microsoft.com/office/drawing/2010/main" val="0"/>
              </a:ext>
            </a:extLst>
          </a:blip>
          <a:srcRect r="2" b="13794"/>
          <a:stretch>
            <a:fillRect/>
          </a:stretch>
        </p:blipFill>
        <p:spPr>
          <a:xfrm>
            <a:off x="-1" y="1"/>
            <a:ext cx="5303520" cy="3429000"/>
          </a:xfrm>
          <a:prstGeom prst="rect">
            <a:avLst/>
          </a:prstGeom>
        </p:spPr>
      </p:pic>
      <p:cxnSp>
        <p:nvCxnSpPr>
          <p:cNvPr id="14" name="Straight Connector 1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9074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3F0CC78-9999-CCE7-ECDC-3A9A0D6FE801}"/>
              </a:ext>
            </a:extLst>
          </p:cNvPr>
          <p:cNvPicPr>
            <a:picLocks noChangeAspect="1"/>
          </p:cNvPicPr>
          <p:nvPr/>
        </p:nvPicPr>
        <p:blipFill>
          <a:blip r:embed="rId3"/>
          <a:srcRect l="2190" r="63111"/>
          <a:stretch>
            <a:fillRect/>
          </a:stretch>
        </p:blipFill>
        <p:spPr>
          <a:xfrm>
            <a:off x="0" y="3429000"/>
            <a:ext cx="5303519" cy="3429000"/>
          </a:xfrm>
          <a:prstGeom prst="rect">
            <a:avLst/>
          </a:prstGeom>
        </p:spPr>
      </p:pic>
      <p:sp>
        <p:nvSpPr>
          <p:cNvPr id="3" name="Content Placeholder 2">
            <a:extLst>
              <a:ext uri="{FF2B5EF4-FFF2-40B4-BE49-F238E27FC236}">
                <a16:creationId xmlns:a16="http://schemas.microsoft.com/office/drawing/2014/main" id="{4DBD37EA-3B56-3AB2-DFD0-C58CB5A16B27}"/>
              </a:ext>
            </a:extLst>
          </p:cNvPr>
          <p:cNvSpPr>
            <a:spLocks noGrp="1"/>
          </p:cNvSpPr>
          <p:nvPr>
            <p:ph idx="1"/>
          </p:nvPr>
        </p:nvSpPr>
        <p:spPr>
          <a:xfrm>
            <a:off x="5712542" y="2633236"/>
            <a:ext cx="5818467" cy="3664681"/>
          </a:xfrm>
        </p:spPr>
        <p:txBody>
          <a:bodyPr>
            <a:normAutofit/>
          </a:bodyPr>
          <a:lstStyle/>
          <a:p>
            <a:pPr>
              <a:lnSpc>
                <a:spcPct val="110000"/>
              </a:lnSpc>
            </a:pPr>
            <a:r>
              <a:rPr lang="en-US" sz="1500" dirty="0"/>
              <a:t>From </a:t>
            </a:r>
            <a:r>
              <a:rPr lang="en-US" sz="1500" dirty="0">
                <a:solidFill>
                  <a:srgbClr val="FF0000"/>
                </a:solidFill>
                <a:hlinkClick r:id="rId4">
                  <a:extLst>
                    <a:ext uri="{A12FA001-AC4F-418D-AE19-62706E023703}">
                      <ahyp:hlinkClr xmlns:ahyp="http://schemas.microsoft.com/office/drawing/2018/hyperlinkcolor" val="tx"/>
                    </a:ext>
                  </a:extLst>
                </a:hlinkClick>
              </a:rPr>
              <a:t>https://github.com/PhysCompMakerspace/ESP32-DHT22</a:t>
            </a:r>
            <a:r>
              <a:rPr lang="en-US" sz="1500" dirty="0">
                <a:solidFill>
                  <a:srgbClr val="FF0000"/>
                </a:solidFill>
              </a:rPr>
              <a:t> </a:t>
            </a:r>
          </a:p>
          <a:p>
            <a:pPr lvl="1">
              <a:lnSpc>
                <a:spcPct val="110000"/>
              </a:lnSpc>
            </a:pPr>
            <a:r>
              <a:rPr lang="en-US" sz="1500" dirty="0"/>
              <a:t>Download </a:t>
            </a:r>
            <a:r>
              <a:rPr lang="en-US" sz="1500" b="1" dirty="0" err="1"/>
              <a:t>DHT_Tester_wLED.ino</a:t>
            </a:r>
            <a:endParaRPr lang="en-US" sz="1500" b="1" dirty="0"/>
          </a:p>
          <a:p>
            <a:pPr lvl="2">
              <a:lnSpc>
                <a:spcPct val="110000"/>
              </a:lnSpc>
            </a:pPr>
            <a:r>
              <a:rPr lang="en-US" sz="1500" dirty="0"/>
              <a:t>This incorporates the built-in LED on the ESP32 that is internally connected to GPIO pin 2. If the heat index rises above 80°F, then the LED turns on, otherwise it’s off.</a:t>
            </a:r>
          </a:p>
          <a:p>
            <a:pPr lvl="1">
              <a:lnSpc>
                <a:spcPct val="110000"/>
              </a:lnSpc>
            </a:pPr>
            <a:r>
              <a:rPr lang="en-US" sz="1500" dirty="0"/>
              <a:t>Download </a:t>
            </a:r>
            <a:r>
              <a:rPr lang="en-US" sz="1500" b="1" dirty="0"/>
              <a:t>ESP32_serial_reader.py</a:t>
            </a:r>
          </a:p>
          <a:p>
            <a:pPr lvl="2">
              <a:lnSpc>
                <a:spcPct val="110000"/>
              </a:lnSpc>
            </a:pPr>
            <a:r>
              <a:rPr lang="en-US" sz="1500" dirty="0"/>
              <a:t>This allows you to read the serial data sent by the ESP32 with python. Only one serial connection can connect to the ESP32 at a time. If you’ve used the serial monitor in Arduino, then close that before running this program.</a:t>
            </a:r>
          </a:p>
        </p:txBody>
      </p:sp>
    </p:spTree>
    <p:extLst>
      <p:ext uri="{BB962C8B-B14F-4D97-AF65-F5344CB8AC3E}">
        <p14:creationId xmlns:p14="http://schemas.microsoft.com/office/powerpoint/2010/main" val="420148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7F9A-7378-E7B7-F8C3-6798026DD473}"/>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6F2AE57-4D82-A88E-D599-C87D3CF0BF64}"/>
              </a:ext>
            </a:extLst>
          </p:cNvPr>
          <p:cNvSpPr>
            <a:spLocks noGrp="1"/>
          </p:cNvSpPr>
          <p:nvPr>
            <p:ph idx="1"/>
          </p:nvPr>
        </p:nvSpPr>
        <p:spPr/>
        <p:txBody>
          <a:bodyPr/>
          <a:lstStyle/>
          <a:p>
            <a:r>
              <a:rPr lang="en-US" dirty="0"/>
              <a:t>Explore other digital and analog sensors: light, color, pressure, sound, motion, etc.</a:t>
            </a:r>
          </a:p>
          <a:p>
            <a:r>
              <a:rPr lang="en-US" dirty="0"/>
              <a:t>ESP32 can communicate over Wi-Fi or Bluetooth</a:t>
            </a:r>
          </a:p>
          <a:p>
            <a:r>
              <a:rPr lang="en-US" dirty="0"/>
              <a:t>WLED project – addressable LEDs</a:t>
            </a:r>
          </a:p>
          <a:p>
            <a:r>
              <a:rPr lang="en-US" dirty="0"/>
              <a:t>IOT with </a:t>
            </a:r>
            <a:r>
              <a:rPr lang="en-US" dirty="0" err="1"/>
              <a:t>ESPHome</a:t>
            </a:r>
            <a:r>
              <a:rPr lang="en-US" dirty="0"/>
              <a:t> and Home Assistant</a:t>
            </a:r>
          </a:p>
          <a:p>
            <a:r>
              <a:rPr lang="en-US" dirty="0"/>
              <a:t>Motor control: brushed, brushless, servo, stepper</a:t>
            </a:r>
          </a:p>
          <a:p>
            <a:r>
              <a:rPr lang="en-US"/>
              <a:t>MIDI</a:t>
            </a:r>
            <a:endParaRPr lang="en-US" dirty="0"/>
          </a:p>
        </p:txBody>
      </p:sp>
    </p:spTree>
    <p:extLst>
      <p:ext uri="{BB962C8B-B14F-4D97-AF65-F5344CB8AC3E}">
        <p14:creationId xmlns:p14="http://schemas.microsoft.com/office/powerpoint/2010/main" val="214500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69713-A091-506B-6028-77E476AAFC8A}"/>
              </a:ext>
            </a:extLst>
          </p:cNvPr>
          <p:cNvSpPr>
            <a:spLocks noGrp="1"/>
          </p:cNvSpPr>
          <p:nvPr>
            <p:ph type="title"/>
          </p:nvPr>
        </p:nvSpPr>
        <p:spPr>
          <a:xfrm>
            <a:off x="640080" y="914399"/>
            <a:ext cx="3000587" cy="4160520"/>
          </a:xfrm>
        </p:spPr>
        <p:txBody>
          <a:bodyPr anchor="t">
            <a:normAutofit/>
          </a:bodyPr>
          <a:lstStyle/>
          <a:p>
            <a:r>
              <a:rPr lang="en-US" sz="3600"/>
              <a:t>What can you do with an ESP32?</a:t>
            </a:r>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1318AFE-6929-E238-B80A-FC379E28320F}"/>
              </a:ext>
            </a:extLst>
          </p:cNvPr>
          <p:cNvGraphicFramePr>
            <a:graphicFrameLocks noGrp="1"/>
          </p:cNvGraphicFramePr>
          <p:nvPr>
            <p:ph idx="1"/>
            <p:extLst>
              <p:ext uri="{D42A27DB-BD31-4B8C-83A1-F6EECF244321}">
                <p14:modId xmlns:p14="http://schemas.microsoft.com/office/powerpoint/2010/main" val="3038768412"/>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mazon.com: HiLetgo ESP-WROOM-32 ESP32 ESP-32S Development Board 2.4GHz  Dual-Mode WiFi + Bluetooth Dual Cores Microcontroller Processor Integrated  with Antenna RF AMP Filter AP STA for Arduino IDE : Electronics">
            <a:extLst>
              <a:ext uri="{FF2B5EF4-FFF2-40B4-BE49-F238E27FC236}">
                <a16:creationId xmlns:a16="http://schemas.microsoft.com/office/drawing/2014/main" id="{18EF87A3-BE68-DE89-857D-CF172DBE0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781" y="2794302"/>
            <a:ext cx="3149299" cy="314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6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82CD-9A36-EDC6-4E26-DD8EB1A71FDA}"/>
              </a:ext>
            </a:extLst>
          </p:cNvPr>
          <p:cNvSpPr>
            <a:spLocks noGrp="1"/>
          </p:cNvSpPr>
          <p:nvPr>
            <p:ph type="title"/>
          </p:nvPr>
        </p:nvSpPr>
        <p:spPr>
          <a:xfrm>
            <a:off x="640079" y="1371601"/>
            <a:ext cx="10890929" cy="794647"/>
          </a:xfrm>
        </p:spPr>
        <p:txBody>
          <a:bodyPr>
            <a:normAutofit fontScale="90000"/>
          </a:bodyPr>
          <a:lstStyle/>
          <a:p>
            <a:r>
              <a:rPr lang="en-US" dirty="0"/>
              <a:t>IDE and Library Installation</a:t>
            </a:r>
            <a:br>
              <a:rPr lang="en-US" dirty="0"/>
            </a:br>
            <a:endParaRPr lang="en-US" dirty="0"/>
          </a:p>
        </p:txBody>
      </p:sp>
      <p:graphicFrame>
        <p:nvGraphicFramePr>
          <p:cNvPr id="7" name="Content Placeholder 2">
            <a:extLst>
              <a:ext uri="{FF2B5EF4-FFF2-40B4-BE49-F238E27FC236}">
                <a16:creationId xmlns:a16="http://schemas.microsoft.com/office/drawing/2014/main" id="{E3011497-A9C6-F1C4-BC55-ACF89994F088}"/>
              </a:ext>
            </a:extLst>
          </p:cNvPr>
          <p:cNvGraphicFramePr>
            <a:graphicFrameLocks noGrp="1"/>
          </p:cNvGraphicFramePr>
          <p:nvPr>
            <p:ph idx="1"/>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865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AD6A-0B54-00CF-39CA-BDACC1E82C73}"/>
              </a:ext>
            </a:extLst>
          </p:cNvPr>
          <p:cNvSpPr>
            <a:spLocks noGrp="1"/>
          </p:cNvSpPr>
          <p:nvPr>
            <p:ph type="title"/>
          </p:nvPr>
        </p:nvSpPr>
        <p:spPr>
          <a:xfrm>
            <a:off x="4966896" y="149521"/>
            <a:ext cx="6674497" cy="1097280"/>
          </a:xfrm>
        </p:spPr>
        <p:txBody>
          <a:bodyPr/>
          <a:lstStyle/>
          <a:p>
            <a:r>
              <a:rPr lang="en-US" dirty="0"/>
              <a:t>Install drivers for ESP32</a:t>
            </a:r>
          </a:p>
        </p:txBody>
      </p:sp>
      <p:sp>
        <p:nvSpPr>
          <p:cNvPr id="3" name="Content Placeholder 2">
            <a:extLst>
              <a:ext uri="{FF2B5EF4-FFF2-40B4-BE49-F238E27FC236}">
                <a16:creationId xmlns:a16="http://schemas.microsoft.com/office/drawing/2014/main" id="{241B9904-3A80-9156-8467-30F2AA04B56A}"/>
              </a:ext>
            </a:extLst>
          </p:cNvPr>
          <p:cNvSpPr>
            <a:spLocks noGrp="1"/>
          </p:cNvSpPr>
          <p:nvPr>
            <p:ph sz="half" idx="1"/>
          </p:nvPr>
        </p:nvSpPr>
        <p:spPr>
          <a:xfrm>
            <a:off x="638671" y="639169"/>
            <a:ext cx="4019162" cy="3566160"/>
          </a:xfrm>
        </p:spPr>
        <p:txBody>
          <a:bodyPr>
            <a:normAutofit/>
          </a:bodyPr>
          <a:lstStyle/>
          <a:p>
            <a:r>
              <a:rPr lang="en-US" dirty="0"/>
              <a:t>Go to: </a:t>
            </a:r>
            <a:r>
              <a:rPr lang="en-US" dirty="0">
                <a:hlinkClick r:id="rId2"/>
              </a:rPr>
              <a:t>https://www.silabs.com/software-and-tools/usb-to-uart-bridge-vcp-drivers</a:t>
            </a:r>
            <a:endParaRPr lang="en-US" dirty="0"/>
          </a:p>
          <a:p>
            <a:r>
              <a:rPr lang="en-US" dirty="0"/>
              <a:t>Download the “CP210x Windows Driver” or “</a:t>
            </a:r>
            <a:r>
              <a:rPr lang="en-US" dirty="0" err="1"/>
              <a:t>SiLabsUSBDriverDisk.dmg</a:t>
            </a:r>
            <a:r>
              <a:rPr lang="en-US" dirty="0"/>
              <a:t>”</a:t>
            </a:r>
          </a:p>
          <a:p>
            <a:r>
              <a:rPr lang="en-US" dirty="0"/>
              <a:t>Unzip and install the driver</a:t>
            </a:r>
          </a:p>
          <a:p>
            <a:endParaRPr lang="en-US" dirty="0"/>
          </a:p>
        </p:txBody>
      </p:sp>
      <p:sp>
        <p:nvSpPr>
          <p:cNvPr id="4" name="Content Placeholder 3">
            <a:extLst>
              <a:ext uri="{FF2B5EF4-FFF2-40B4-BE49-F238E27FC236}">
                <a16:creationId xmlns:a16="http://schemas.microsoft.com/office/drawing/2014/main" id="{8624D21F-890E-5569-ED51-68BB1BC9D86D}"/>
              </a:ext>
            </a:extLst>
          </p:cNvPr>
          <p:cNvSpPr>
            <a:spLocks noGrp="1"/>
          </p:cNvSpPr>
          <p:nvPr>
            <p:ph sz="half" idx="2"/>
          </p:nvPr>
        </p:nvSpPr>
        <p:spPr>
          <a:xfrm>
            <a:off x="5227546" y="1086144"/>
            <a:ext cx="5212080" cy="2070012"/>
          </a:xfrm>
        </p:spPr>
        <p:txBody>
          <a:bodyPr>
            <a:normAutofit/>
          </a:bodyPr>
          <a:lstStyle/>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2050" name="Picture 2" descr="Installing CP210x USB to UART Bridge Drivers Windows PC">
            <a:extLst>
              <a:ext uri="{FF2B5EF4-FFF2-40B4-BE49-F238E27FC236}">
                <a16:creationId xmlns:a16="http://schemas.microsoft.com/office/drawing/2014/main" id="{8FB425AE-A12A-4275-DB4A-7B8B4565B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612"/>
          <a:stretch>
            <a:fillRect/>
          </a:stretch>
        </p:blipFill>
        <p:spPr bwMode="auto">
          <a:xfrm>
            <a:off x="638671" y="4106273"/>
            <a:ext cx="3795678"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 the Installation file for CP210x USB to UART Bridge Drivers Mac OS X computer">
            <a:extLst>
              <a:ext uri="{FF2B5EF4-FFF2-40B4-BE49-F238E27FC236}">
                <a16:creationId xmlns:a16="http://schemas.microsoft.com/office/drawing/2014/main" id="{662739A6-83C9-7659-F096-6BDC13435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4476" y="5420723"/>
            <a:ext cx="5449836" cy="1082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pen the Installation file for CP210x USB to UART Bridge Drivers Windows PC">
            <a:extLst>
              <a:ext uri="{FF2B5EF4-FFF2-40B4-BE49-F238E27FC236}">
                <a16:creationId xmlns:a16="http://schemas.microsoft.com/office/drawing/2014/main" id="{1AEBB490-6A8A-6988-D2B9-5A0BBCC40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476" y="1751276"/>
            <a:ext cx="4495800"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A8B850-EADB-F3F7-93AE-2270D095E0C5}"/>
              </a:ext>
            </a:extLst>
          </p:cNvPr>
          <p:cNvSpPr txBox="1"/>
          <p:nvPr/>
        </p:nvSpPr>
        <p:spPr>
          <a:xfrm>
            <a:off x="5444219" y="1234044"/>
            <a:ext cx="1303562" cy="369332"/>
          </a:xfrm>
          <a:prstGeom prst="rect">
            <a:avLst/>
          </a:prstGeom>
          <a:noFill/>
        </p:spPr>
        <p:txBody>
          <a:bodyPr wrap="none" rtlCol="0">
            <a:spAutoFit/>
          </a:bodyPr>
          <a:lstStyle/>
          <a:p>
            <a:r>
              <a:rPr lang="en-US" dirty="0"/>
              <a:t>Windows:</a:t>
            </a:r>
          </a:p>
        </p:txBody>
      </p:sp>
      <p:sp>
        <p:nvSpPr>
          <p:cNvPr id="6" name="TextBox 5">
            <a:extLst>
              <a:ext uri="{FF2B5EF4-FFF2-40B4-BE49-F238E27FC236}">
                <a16:creationId xmlns:a16="http://schemas.microsoft.com/office/drawing/2014/main" id="{9F26396A-BFC6-92B1-8CE6-A0A634B087E9}"/>
              </a:ext>
            </a:extLst>
          </p:cNvPr>
          <p:cNvSpPr txBox="1"/>
          <p:nvPr/>
        </p:nvSpPr>
        <p:spPr>
          <a:xfrm>
            <a:off x="5476737" y="4758646"/>
            <a:ext cx="1050288" cy="369332"/>
          </a:xfrm>
          <a:prstGeom prst="rect">
            <a:avLst/>
          </a:prstGeom>
          <a:noFill/>
        </p:spPr>
        <p:txBody>
          <a:bodyPr wrap="none" rtlCol="0">
            <a:spAutoFit/>
          </a:bodyPr>
          <a:lstStyle/>
          <a:p>
            <a:r>
              <a:rPr lang="en-US" dirty="0"/>
              <a:t>MacOS:</a:t>
            </a:r>
          </a:p>
        </p:txBody>
      </p:sp>
    </p:spTree>
    <p:extLst>
      <p:ext uri="{BB962C8B-B14F-4D97-AF65-F5344CB8AC3E}">
        <p14:creationId xmlns:p14="http://schemas.microsoft.com/office/powerpoint/2010/main" val="420633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90A98-8D31-D958-0D31-C7D8F3A815D6}"/>
              </a:ext>
            </a:extLst>
          </p:cNvPr>
          <p:cNvSpPr>
            <a:spLocks noGrp="1"/>
          </p:cNvSpPr>
          <p:nvPr>
            <p:ph type="title"/>
          </p:nvPr>
        </p:nvSpPr>
        <p:spPr>
          <a:xfrm>
            <a:off x="640080" y="1371600"/>
            <a:ext cx="3677920" cy="3919267"/>
          </a:xfrm>
        </p:spPr>
        <p:txBody>
          <a:bodyPr anchor="t">
            <a:normAutofit/>
          </a:bodyPr>
          <a:lstStyle/>
          <a:p>
            <a:r>
              <a:rPr lang="en-US" dirty="0"/>
              <a:t>Sketch Setup</a:t>
            </a:r>
          </a:p>
        </p:txBody>
      </p:sp>
      <p:cxnSp>
        <p:nvCxnSpPr>
          <p:cNvPr id="11" name="Straight Connector 10">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E2116CD7-11DF-415C-26A2-B8972131C200}"/>
              </a:ext>
            </a:extLst>
          </p:cNvPr>
          <p:cNvGraphicFramePr>
            <a:graphicFrameLocks noGrp="1"/>
          </p:cNvGraphicFramePr>
          <p:nvPr>
            <p:ph idx="1"/>
            <p:extLst>
              <p:ext uri="{D42A27DB-BD31-4B8C-83A1-F6EECF244321}">
                <p14:modId xmlns:p14="http://schemas.microsoft.com/office/powerpoint/2010/main" val="1526720361"/>
              </p:ext>
            </p:extLst>
          </p:nvPr>
        </p:nvGraphicFramePr>
        <p:xfrm>
          <a:off x="5051651" y="1371600"/>
          <a:ext cx="6479357" cy="492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82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9CDB-7A09-FEB2-8EEE-D7397537A56E}"/>
              </a:ext>
            </a:extLst>
          </p:cNvPr>
          <p:cNvSpPr>
            <a:spLocks noGrp="1"/>
          </p:cNvSpPr>
          <p:nvPr>
            <p:ph type="title"/>
          </p:nvPr>
        </p:nvSpPr>
        <p:spPr/>
        <p:txBody>
          <a:bodyPr/>
          <a:lstStyle/>
          <a:p>
            <a:r>
              <a:rPr lang="en-US" dirty="0"/>
              <a:t>Choose your sensor type</a:t>
            </a:r>
          </a:p>
        </p:txBody>
      </p:sp>
      <p:sp>
        <p:nvSpPr>
          <p:cNvPr id="3" name="Content Placeholder 2">
            <a:extLst>
              <a:ext uri="{FF2B5EF4-FFF2-40B4-BE49-F238E27FC236}">
                <a16:creationId xmlns:a16="http://schemas.microsoft.com/office/drawing/2014/main" id="{DC1BFDED-AFAC-8803-1EBC-4EE53518A1DF}"/>
              </a:ext>
            </a:extLst>
          </p:cNvPr>
          <p:cNvSpPr>
            <a:spLocks noGrp="1"/>
          </p:cNvSpPr>
          <p:nvPr>
            <p:ph idx="1"/>
          </p:nvPr>
        </p:nvSpPr>
        <p:spPr/>
        <p:txBody>
          <a:bodyPr/>
          <a:lstStyle/>
          <a:p>
            <a:r>
              <a:rPr lang="en-US" dirty="0"/>
              <a:t>// Uncomment whatever type you're using!</a:t>
            </a:r>
          </a:p>
          <a:p>
            <a:r>
              <a:rPr lang="en-US" dirty="0"/>
              <a:t>//#define DHTTYPE DHT11   // </a:t>
            </a:r>
            <a:r>
              <a:rPr lang="en-US" b="1" dirty="0">
                <a:latin typeface="ADLaM Display" panose="02010000000000000000" pitchFamily="2" charset="0"/>
                <a:ea typeface="ADLaM Display" panose="02010000000000000000" pitchFamily="2" charset="0"/>
                <a:cs typeface="ADLaM Display" panose="02010000000000000000" pitchFamily="2" charset="0"/>
              </a:rPr>
              <a:t>DHT 11</a:t>
            </a:r>
          </a:p>
          <a:p>
            <a:r>
              <a:rPr lang="en-US" dirty="0"/>
              <a:t>#define DHTTYPE DHT22   // </a:t>
            </a:r>
            <a:r>
              <a:rPr lang="en-US" b="1" dirty="0">
                <a:latin typeface="ADLaM Display" panose="020F0502020204030204" pitchFamily="2" charset="0"/>
                <a:ea typeface="ADLaM Display" panose="020F0502020204030204" pitchFamily="2" charset="0"/>
                <a:cs typeface="ADLaM Display" panose="020F0502020204030204" pitchFamily="2" charset="0"/>
              </a:rPr>
              <a:t>DHT 22  </a:t>
            </a:r>
            <a:r>
              <a:rPr lang="en-US" dirty="0"/>
              <a:t>(AM2302), AM2321</a:t>
            </a:r>
          </a:p>
          <a:p>
            <a:r>
              <a:rPr lang="en-US" dirty="0"/>
              <a:t>//#define DHTTYPE DHT21   // DHT 21 (AM2301)</a:t>
            </a:r>
          </a:p>
          <a:p>
            <a:endParaRPr lang="en-US" dirty="0"/>
          </a:p>
        </p:txBody>
      </p:sp>
      <p:pic>
        <p:nvPicPr>
          <p:cNvPr id="1026" name="Picture 2" descr="DHT22 Sensor Pinout, Specs, Equivalents, Circuit &amp; Datasheet">
            <a:extLst>
              <a:ext uri="{FF2B5EF4-FFF2-40B4-BE49-F238E27FC236}">
                <a16:creationId xmlns:a16="http://schemas.microsoft.com/office/drawing/2014/main" id="{25E03AD6-C47A-010B-7A11-6ED13B4C4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570" y="2944949"/>
            <a:ext cx="3416349" cy="28560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HT11 Sensor Pinout, Features, Equivalents &amp; Datasheet">
            <a:extLst>
              <a:ext uri="{FF2B5EF4-FFF2-40B4-BE49-F238E27FC236}">
                <a16:creationId xmlns:a16="http://schemas.microsoft.com/office/drawing/2014/main" id="{89E430E6-E13A-0B14-5980-9747C664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698" y="1013898"/>
            <a:ext cx="2132365" cy="243563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B6BC9E0-8348-996E-3CC6-1417E5D13FF7}"/>
              </a:ext>
            </a:extLst>
          </p:cNvPr>
          <p:cNvCxnSpPr>
            <a:cxnSpLocks/>
          </p:cNvCxnSpPr>
          <p:nvPr/>
        </p:nvCxnSpPr>
        <p:spPr>
          <a:xfrm flipV="1">
            <a:off x="5338916" y="2546555"/>
            <a:ext cx="2084439" cy="77674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BA38D08D-77CA-DEBC-E6E6-6E62C43034A5}"/>
              </a:ext>
            </a:extLst>
          </p:cNvPr>
          <p:cNvCxnSpPr>
            <a:cxnSpLocks/>
          </p:cNvCxnSpPr>
          <p:nvPr/>
        </p:nvCxnSpPr>
        <p:spPr>
          <a:xfrm>
            <a:off x="7423355" y="3807236"/>
            <a:ext cx="1691148" cy="38168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048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38B89-D196-17DB-8DB9-AAF3680E9246}"/>
              </a:ext>
            </a:extLst>
          </p:cNvPr>
          <p:cNvSpPr>
            <a:spLocks noGrp="1"/>
          </p:cNvSpPr>
          <p:nvPr>
            <p:ph type="title"/>
          </p:nvPr>
        </p:nvSpPr>
        <p:spPr>
          <a:xfrm>
            <a:off x="640080" y="1371601"/>
            <a:ext cx="3391146" cy="1097280"/>
          </a:xfrm>
        </p:spPr>
        <p:txBody>
          <a:bodyPr>
            <a:normAutofit fontScale="90000"/>
          </a:bodyPr>
          <a:lstStyle/>
          <a:p>
            <a:r>
              <a:rPr lang="en-US" dirty="0"/>
              <a:t>Add ESP32 to “Boards” in </a:t>
            </a:r>
            <a:r>
              <a:rPr lang="en-US" dirty="0" err="1"/>
              <a:t>Arudino</a:t>
            </a:r>
            <a:r>
              <a:rPr lang="en-US" dirty="0"/>
              <a:t> IDE</a:t>
            </a:r>
          </a:p>
        </p:txBody>
      </p:sp>
      <p:sp>
        <p:nvSpPr>
          <p:cNvPr id="3" name="Content Placeholder 2">
            <a:extLst>
              <a:ext uri="{FF2B5EF4-FFF2-40B4-BE49-F238E27FC236}">
                <a16:creationId xmlns:a16="http://schemas.microsoft.com/office/drawing/2014/main" id="{C92D9290-731B-8235-D766-CBC146494321}"/>
              </a:ext>
            </a:extLst>
          </p:cNvPr>
          <p:cNvSpPr>
            <a:spLocks noGrp="1"/>
          </p:cNvSpPr>
          <p:nvPr>
            <p:ph idx="1"/>
          </p:nvPr>
        </p:nvSpPr>
        <p:spPr>
          <a:xfrm>
            <a:off x="4667236" y="2257556"/>
            <a:ext cx="2972215" cy="2342888"/>
          </a:xfrm>
        </p:spPr>
        <p:txBody>
          <a:bodyPr/>
          <a:lstStyle/>
          <a:p>
            <a:pPr marL="285750" indent="-285750">
              <a:buFont typeface="Arial" panose="020B0604020202020204" pitchFamily="34" charset="0"/>
              <a:buChar char="•"/>
            </a:pPr>
            <a:r>
              <a:rPr lang="en-US" dirty="0"/>
              <a:t>Click on the Boards Manager</a:t>
            </a:r>
          </a:p>
          <a:p>
            <a:pPr marL="285750" indent="-285750">
              <a:buFont typeface="Arial" panose="020B0604020202020204" pitchFamily="34" charset="0"/>
              <a:buChar char="•"/>
            </a:pPr>
            <a:r>
              <a:rPr lang="en-US" dirty="0"/>
              <a:t>Add the “esp32 by </a:t>
            </a:r>
            <a:r>
              <a:rPr lang="en-US" dirty="0" err="1"/>
              <a:t>Espressif</a:t>
            </a:r>
            <a:r>
              <a:rPr lang="en-US" dirty="0"/>
              <a:t> Systems”</a:t>
            </a:r>
          </a:p>
        </p:txBody>
      </p:sp>
      <p:pic>
        <p:nvPicPr>
          <p:cNvPr id="8" name="Picture 7">
            <a:extLst>
              <a:ext uri="{FF2B5EF4-FFF2-40B4-BE49-F238E27FC236}">
                <a16:creationId xmlns:a16="http://schemas.microsoft.com/office/drawing/2014/main" id="{2301F3F6-644A-9704-FFE9-1D71D9DAA43D}"/>
              </a:ext>
            </a:extLst>
          </p:cNvPr>
          <p:cNvPicPr>
            <a:picLocks noChangeAspect="1"/>
          </p:cNvPicPr>
          <p:nvPr/>
        </p:nvPicPr>
        <p:blipFill>
          <a:blip r:embed="rId2"/>
          <a:stretch>
            <a:fillRect/>
          </a:stretch>
        </p:blipFill>
        <p:spPr>
          <a:xfrm>
            <a:off x="8462877" y="836541"/>
            <a:ext cx="2972215" cy="493463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3BA86146-9745-D5B3-5B6A-84AE2D740F62}"/>
                  </a:ext>
                </a:extLst>
              </p14:cNvPr>
              <p14:cNvContentPartPr/>
              <p14:nvPr/>
            </p14:nvContentPartPr>
            <p14:xfrm>
              <a:off x="7344279" y="2126195"/>
              <a:ext cx="1107360" cy="410760"/>
            </p14:xfrm>
          </p:contentPart>
        </mc:Choice>
        <mc:Fallback xmlns="">
          <p:pic>
            <p:nvPicPr>
              <p:cNvPr id="9" name="Ink 8">
                <a:extLst>
                  <a:ext uri="{FF2B5EF4-FFF2-40B4-BE49-F238E27FC236}">
                    <a16:creationId xmlns:a16="http://schemas.microsoft.com/office/drawing/2014/main" id="{3BA86146-9745-D5B3-5B6A-84AE2D740F62}"/>
                  </a:ext>
                </a:extLst>
              </p:cNvPr>
              <p:cNvPicPr/>
              <p:nvPr/>
            </p:nvPicPr>
            <p:blipFill>
              <a:blip r:embed="rId4"/>
              <a:stretch>
                <a:fillRect/>
              </a:stretch>
            </p:blipFill>
            <p:spPr>
              <a:xfrm>
                <a:off x="7335639" y="2117195"/>
                <a:ext cx="1125000" cy="42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0" name="Ink 9">
                <a:extLst>
                  <a:ext uri="{FF2B5EF4-FFF2-40B4-BE49-F238E27FC236}">
                    <a16:creationId xmlns:a16="http://schemas.microsoft.com/office/drawing/2014/main" id="{53FBEDF3-0752-378F-A6F7-87BCF333BB27}"/>
                  </a:ext>
                </a:extLst>
              </p14:cNvPr>
              <p14:cNvContentPartPr/>
              <p14:nvPr/>
            </p14:nvContentPartPr>
            <p14:xfrm>
              <a:off x="7374159" y="3608315"/>
              <a:ext cx="1751400" cy="579240"/>
            </p14:xfrm>
          </p:contentPart>
        </mc:Choice>
        <mc:Fallback xmlns="">
          <p:pic>
            <p:nvPicPr>
              <p:cNvPr id="10" name="Ink 9">
                <a:extLst>
                  <a:ext uri="{FF2B5EF4-FFF2-40B4-BE49-F238E27FC236}">
                    <a16:creationId xmlns:a16="http://schemas.microsoft.com/office/drawing/2014/main" id="{53FBEDF3-0752-378F-A6F7-87BCF333BB27}"/>
                  </a:ext>
                </a:extLst>
              </p:cNvPr>
              <p:cNvPicPr/>
              <p:nvPr/>
            </p:nvPicPr>
            <p:blipFill>
              <a:blip r:embed="rId6"/>
              <a:stretch>
                <a:fillRect/>
              </a:stretch>
            </p:blipFill>
            <p:spPr>
              <a:xfrm>
                <a:off x="7365159" y="3599315"/>
                <a:ext cx="1769040" cy="596880"/>
              </a:xfrm>
              <a:prstGeom prst="rect">
                <a:avLst/>
              </a:prstGeom>
            </p:spPr>
          </p:pic>
        </mc:Fallback>
      </mc:AlternateContent>
    </p:spTree>
    <p:extLst>
      <p:ext uri="{BB962C8B-B14F-4D97-AF65-F5344CB8AC3E}">
        <p14:creationId xmlns:p14="http://schemas.microsoft.com/office/powerpoint/2010/main" val="340181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8E21AE-66D6-70FD-C7BA-D302BC0ED893}"/>
              </a:ext>
            </a:extLst>
          </p:cNvPr>
          <p:cNvSpPr>
            <a:spLocks noGrp="1"/>
          </p:cNvSpPr>
          <p:nvPr>
            <p:ph type="title"/>
          </p:nvPr>
        </p:nvSpPr>
        <p:spPr>
          <a:xfrm>
            <a:off x="511852" y="3539982"/>
            <a:ext cx="1954388" cy="1476533"/>
          </a:xfrm>
        </p:spPr>
        <p:txBody>
          <a:bodyPr anchor="ctr">
            <a:normAutofit/>
          </a:bodyPr>
          <a:lstStyle/>
          <a:p>
            <a:r>
              <a:rPr lang="en-US" sz="3600" dirty="0"/>
              <a:t>Circuit</a:t>
            </a:r>
          </a:p>
        </p:txBody>
      </p:sp>
      <p:pic>
        <p:nvPicPr>
          <p:cNvPr id="2050" name="Picture 2" descr="Programar el DHT22 con IDE Arduino ESP32- UNIT Electronics">
            <a:extLst>
              <a:ext uri="{FF2B5EF4-FFF2-40B4-BE49-F238E27FC236}">
                <a16:creationId xmlns:a16="http://schemas.microsoft.com/office/drawing/2014/main" id="{1D6F4658-B329-644B-77CB-A8704E4D9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9445" b="16446"/>
          <a:stretch>
            <a:fillRect/>
          </a:stretch>
        </p:blipFill>
        <p:spPr bwMode="auto">
          <a:xfrm>
            <a:off x="600596" y="49168"/>
            <a:ext cx="8917028" cy="3815824"/>
          </a:xfrm>
          <a:prstGeom prst="rect">
            <a:avLst/>
          </a:prstGeom>
          <a:noFill/>
          <a:extLst>
            <a:ext uri="{909E8E84-426E-40DD-AFC4-6F175D3DCCD1}">
              <a14:hiddenFill xmlns:a14="http://schemas.microsoft.com/office/drawing/2010/main">
                <a:solidFill>
                  <a:srgbClr val="FFFFFF"/>
                </a:solidFill>
              </a14:hiddenFill>
            </a:ext>
          </a:extLst>
        </p:spPr>
      </p:pic>
      <p:cxnSp>
        <p:nvCxnSpPr>
          <p:cNvPr id="2060" name="Straight Connector 2059">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60992" y="4651571"/>
            <a:ext cx="10869326"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0529AD-DA55-7670-9447-F16437C66C3C}"/>
              </a:ext>
            </a:extLst>
          </p:cNvPr>
          <p:cNvSpPr>
            <a:spLocks noGrp="1"/>
          </p:cNvSpPr>
          <p:nvPr>
            <p:ph idx="1"/>
          </p:nvPr>
        </p:nvSpPr>
        <p:spPr>
          <a:xfrm>
            <a:off x="660992" y="4952918"/>
            <a:ext cx="5840360" cy="1476533"/>
          </a:xfrm>
        </p:spPr>
        <p:txBody>
          <a:bodyPr anchor="ctr">
            <a:normAutofit/>
          </a:bodyPr>
          <a:lstStyle/>
          <a:p>
            <a:pPr>
              <a:lnSpc>
                <a:spcPct val="110000"/>
              </a:lnSpc>
            </a:pPr>
            <a:r>
              <a:rPr lang="en-US" sz="1700" dirty="0"/>
              <a:t>Use the Dupont connector wires to connect the following:</a:t>
            </a:r>
          </a:p>
          <a:p>
            <a:pPr lvl="1">
              <a:lnSpc>
                <a:spcPct val="110000"/>
              </a:lnSpc>
            </a:pPr>
            <a:r>
              <a:rPr lang="en-US" sz="1700" dirty="0"/>
              <a:t>+ pin </a:t>
            </a:r>
            <a:r>
              <a:rPr lang="en-US" sz="1700" dirty="0">
                <a:sym typeface="Wingdings" panose="05000000000000000000" pitchFamily="2" charset="2"/>
              </a:rPr>
              <a:t> 3V3 pin on ESP32</a:t>
            </a:r>
          </a:p>
          <a:p>
            <a:pPr lvl="1">
              <a:lnSpc>
                <a:spcPct val="110000"/>
              </a:lnSpc>
            </a:pPr>
            <a:r>
              <a:rPr lang="en-US" sz="1700" dirty="0">
                <a:sym typeface="Wingdings" panose="05000000000000000000" pitchFamily="2" charset="2"/>
              </a:rPr>
              <a:t>OUT pin  D4 pin on ESP32</a:t>
            </a:r>
          </a:p>
          <a:p>
            <a:pPr lvl="1">
              <a:lnSpc>
                <a:spcPct val="110000"/>
              </a:lnSpc>
            </a:pPr>
            <a:r>
              <a:rPr lang="en-US" sz="1700" dirty="0">
                <a:sym typeface="Wingdings" panose="05000000000000000000" pitchFamily="2" charset="2"/>
              </a:rPr>
              <a:t>– pin  GND pin on ESP32</a:t>
            </a:r>
          </a:p>
          <a:p>
            <a:pPr lvl="1">
              <a:lnSpc>
                <a:spcPct val="110000"/>
              </a:lnSpc>
            </a:pPr>
            <a:endParaRPr lang="en-US" sz="1700" dirty="0">
              <a:sym typeface="Wingdings" panose="05000000000000000000" pitchFamily="2" charset="2"/>
            </a:endParaRPr>
          </a:p>
          <a:p>
            <a:pPr lvl="1">
              <a:lnSpc>
                <a:spcPct val="110000"/>
              </a:lnSpc>
            </a:pPr>
            <a:endParaRPr lang="en-US" sz="1700" dirty="0"/>
          </a:p>
        </p:txBody>
      </p:sp>
      <p:pic>
        <p:nvPicPr>
          <p:cNvPr id="5" name="Picture 4" descr="Close-up of several wires connected to a device&#10;&#10;AI-generated content may be incorrect.">
            <a:extLst>
              <a:ext uri="{FF2B5EF4-FFF2-40B4-BE49-F238E27FC236}">
                <a16:creationId xmlns:a16="http://schemas.microsoft.com/office/drawing/2014/main" id="{4329C8FE-76D8-8B02-0637-9A2B9EA34A78}"/>
              </a:ext>
            </a:extLst>
          </p:cNvPr>
          <p:cNvPicPr>
            <a:picLocks noChangeAspect="1"/>
          </p:cNvPicPr>
          <p:nvPr/>
        </p:nvPicPr>
        <p:blipFill>
          <a:blip r:embed="rId3">
            <a:extLst>
              <a:ext uri="{28A0092B-C50C-407E-A947-70E740481C1C}">
                <a14:useLocalDpi xmlns:a14="http://schemas.microsoft.com/office/drawing/2010/main" val="0"/>
              </a:ext>
            </a:extLst>
          </a:blip>
          <a:srcRect r="12122"/>
          <a:stretch>
            <a:fillRect/>
          </a:stretch>
        </p:blipFill>
        <p:spPr>
          <a:xfrm>
            <a:off x="7202365" y="2599581"/>
            <a:ext cx="4989635" cy="4258419"/>
          </a:xfrm>
          <a:prstGeom prst="rect">
            <a:avLst/>
          </a:prstGeom>
        </p:spPr>
      </p:pic>
    </p:spTree>
    <p:extLst>
      <p:ext uri="{BB962C8B-B14F-4D97-AF65-F5344CB8AC3E}">
        <p14:creationId xmlns:p14="http://schemas.microsoft.com/office/powerpoint/2010/main" val="302407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82B5-5FD0-9F60-3F2D-2168A0778D9A}"/>
              </a:ext>
            </a:extLst>
          </p:cNvPr>
          <p:cNvSpPr>
            <a:spLocks noGrp="1"/>
          </p:cNvSpPr>
          <p:nvPr>
            <p:ph type="title"/>
          </p:nvPr>
        </p:nvSpPr>
        <p:spPr/>
        <p:txBody>
          <a:bodyPr/>
          <a:lstStyle/>
          <a:p>
            <a:r>
              <a:rPr lang="en-US" dirty="0"/>
              <a:t>Connect ESP32</a:t>
            </a:r>
          </a:p>
        </p:txBody>
      </p:sp>
      <p:sp>
        <p:nvSpPr>
          <p:cNvPr id="3" name="Content Placeholder 2">
            <a:extLst>
              <a:ext uri="{FF2B5EF4-FFF2-40B4-BE49-F238E27FC236}">
                <a16:creationId xmlns:a16="http://schemas.microsoft.com/office/drawing/2014/main" id="{49C3841D-EDCE-BC83-B930-524C82E6C630}"/>
              </a:ext>
            </a:extLst>
          </p:cNvPr>
          <p:cNvSpPr>
            <a:spLocks noGrp="1"/>
          </p:cNvSpPr>
          <p:nvPr>
            <p:ph idx="1"/>
          </p:nvPr>
        </p:nvSpPr>
        <p:spPr/>
        <p:txBody>
          <a:bodyPr/>
          <a:lstStyle/>
          <a:p>
            <a:r>
              <a:rPr lang="en-US" dirty="0"/>
              <a:t>Connect the ESP32 to the computer with a USB cable.</a:t>
            </a:r>
          </a:p>
          <a:p>
            <a:r>
              <a:rPr lang="en-US" dirty="0"/>
              <a:t>Select the board and port in the upper left of the IDE.</a:t>
            </a:r>
          </a:p>
          <a:p>
            <a:pPr lvl="1"/>
            <a:r>
              <a:rPr lang="en-US" dirty="0"/>
              <a:t>The board should be, “ESP32 Dev Module”.</a:t>
            </a:r>
          </a:p>
          <a:p>
            <a:pPr lvl="1"/>
            <a:r>
              <a:rPr lang="en-US" dirty="0"/>
              <a:t>The port is the one that wasn’t there when the ESP32 wasn’t plugged in.</a:t>
            </a:r>
          </a:p>
          <a:p>
            <a:r>
              <a:rPr lang="en-US" dirty="0"/>
              <a:t>Upload the sketch to the board by pressing the Upload button.</a:t>
            </a:r>
          </a:p>
          <a:p>
            <a:r>
              <a:rPr lang="en-US" dirty="0"/>
              <a:t>When the sketch is successfully flashed onto the ESP32, press the “Serial Monitor” button in the upper right corner of the Arduino IDE to read the data from the ESP32 in the IDE’s terminal.</a:t>
            </a:r>
          </a:p>
        </p:txBody>
      </p:sp>
      <p:pic>
        <p:nvPicPr>
          <p:cNvPr id="5" name="Picture 4">
            <a:extLst>
              <a:ext uri="{FF2B5EF4-FFF2-40B4-BE49-F238E27FC236}">
                <a16:creationId xmlns:a16="http://schemas.microsoft.com/office/drawing/2014/main" id="{8B989443-1FE0-0347-E327-2FA61F248864}"/>
              </a:ext>
            </a:extLst>
          </p:cNvPr>
          <p:cNvPicPr>
            <a:picLocks noChangeAspect="1"/>
          </p:cNvPicPr>
          <p:nvPr/>
        </p:nvPicPr>
        <p:blipFill>
          <a:blip r:embed="rId2"/>
          <a:stretch>
            <a:fillRect/>
          </a:stretch>
        </p:blipFill>
        <p:spPr>
          <a:xfrm>
            <a:off x="7741388" y="2287586"/>
            <a:ext cx="3810532" cy="14765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68F6DB6-9175-4145-FDD9-FD02A30E3D67}"/>
                  </a:ext>
                </a:extLst>
              </p14:cNvPr>
              <p14:cNvContentPartPr/>
              <p14:nvPr/>
            </p14:nvContentPartPr>
            <p14:xfrm>
              <a:off x="6882399" y="1856915"/>
              <a:ext cx="3097800" cy="1496160"/>
            </p14:xfrm>
          </p:contentPart>
        </mc:Choice>
        <mc:Fallback xmlns="">
          <p:pic>
            <p:nvPicPr>
              <p:cNvPr id="7" name="Ink 6">
                <a:extLst>
                  <a:ext uri="{FF2B5EF4-FFF2-40B4-BE49-F238E27FC236}">
                    <a16:creationId xmlns:a16="http://schemas.microsoft.com/office/drawing/2014/main" id="{468F6DB6-9175-4145-FDD9-FD02A30E3D67}"/>
                  </a:ext>
                </a:extLst>
              </p:cNvPr>
              <p:cNvPicPr/>
              <p:nvPr/>
            </p:nvPicPr>
            <p:blipFill>
              <a:blip r:embed="rId4"/>
              <a:stretch>
                <a:fillRect/>
              </a:stretch>
            </p:blipFill>
            <p:spPr>
              <a:xfrm>
                <a:off x="6876279" y="1850795"/>
                <a:ext cx="3110040" cy="1508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FD3446F-FC5E-33D5-2EA5-127945AE4FF8}"/>
                  </a:ext>
                </a:extLst>
              </p14:cNvPr>
              <p14:cNvContentPartPr/>
              <p14:nvPr/>
            </p14:nvContentPartPr>
            <p14:xfrm>
              <a:off x="7895079" y="3107555"/>
              <a:ext cx="796680" cy="1533240"/>
            </p14:xfrm>
          </p:contentPart>
        </mc:Choice>
        <mc:Fallback xmlns="">
          <p:pic>
            <p:nvPicPr>
              <p:cNvPr id="8" name="Ink 7">
                <a:extLst>
                  <a:ext uri="{FF2B5EF4-FFF2-40B4-BE49-F238E27FC236}">
                    <a16:creationId xmlns:a16="http://schemas.microsoft.com/office/drawing/2014/main" id="{BFD3446F-FC5E-33D5-2EA5-127945AE4FF8}"/>
                  </a:ext>
                </a:extLst>
              </p:cNvPr>
              <p:cNvPicPr/>
              <p:nvPr/>
            </p:nvPicPr>
            <p:blipFill>
              <a:blip r:embed="rId6"/>
              <a:stretch>
                <a:fillRect/>
              </a:stretch>
            </p:blipFill>
            <p:spPr>
              <a:xfrm>
                <a:off x="7888959" y="3101435"/>
                <a:ext cx="808920" cy="1545480"/>
              </a:xfrm>
              <a:prstGeom prst="rect">
                <a:avLst/>
              </a:prstGeom>
            </p:spPr>
          </p:pic>
        </mc:Fallback>
      </mc:AlternateContent>
      <p:pic>
        <p:nvPicPr>
          <p:cNvPr id="10" name="Picture 9">
            <a:extLst>
              <a:ext uri="{FF2B5EF4-FFF2-40B4-BE49-F238E27FC236}">
                <a16:creationId xmlns:a16="http://schemas.microsoft.com/office/drawing/2014/main" id="{926CB080-74DD-4476-62F8-032510106DEC}"/>
              </a:ext>
            </a:extLst>
          </p:cNvPr>
          <p:cNvPicPr>
            <a:picLocks noChangeAspect="1"/>
          </p:cNvPicPr>
          <p:nvPr/>
        </p:nvPicPr>
        <p:blipFill>
          <a:blip r:embed="rId7"/>
          <a:stretch>
            <a:fillRect/>
          </a:stretch>
        </p:blipFill>
        <p:spPr>
          <a:xfrm>
            <a:off x="9980199" y="5761421"/>
            <a:ext cx="1486107" cy="876422"/>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C35717F-9BCD-967B-3BDF-FE52E76C7F53}"/>
                  </a:ext>
                </a:extLst>
              </p14:cNvPr>
              <p14:cNvContentPartPr/>
              <p14:nvPr/>
            </p14:nvContentPartPr>
            <p14:xfrm>
              <a:off x="9645232" y="4699115"/>
              <a:ext cx="2301840" cy="1753200"/>
            </p14:xfrm>
          </p:contentPart>
        </mc:Choice>
        <mc:Fallback xmlns="">
          <p:pic>
            <p:nvPicPr>
              <p:cNvPr id="11" name="Ink 10">
                <a:extLst>
                  <a:ext uri="{FF2B5EF4-FFF2-40B4-BE49-F238E27FC236}">
                    <a16:creationId xmlns:a16="http://schemas.microsoft.com/office/drawing/2014/main" id="{1C35717F-9BCD-967B-3BDF-FE52E76C7F53}"/>
                  </a:ext>
                </a:extLst>
              </p:cNvPr>
              <p:cNvPicPr/>
              <p:nvPr/>
            </p:nvPicPr>
            <p:blipFill>
              <a:blip r:embed="rId9"/>
              <a:stretch>
                <a:fillRect/>
              </a:stretch>
            </p:blipFill>
            <p:spPr>
              <a:xfrm>
                <a:off x="9639112" y="4692995"/>
                <a:ext cx="2314080" cy="1765440"/>
              </a:xfrm>
              <a:prstGeom prst="rect">
                <a:avLst/>
              </a:prstGeom>
            </p:spPr>
          </p:pic>
        </mc:Fallback>
      </mc:AlternateContent>
    </p:spTree>
    <p:extLst>
      <p:ext uri="{BB962C8B-B14F-4D97-AF65-F5344CB8AC3E}">
        <p14:creationId xmlns:p14="http://schemas.microsoft.com/office/powerpoint/2010/main" val="210279881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546</TotalTime>
  <Words>647</Words>
  <Application>Microsoft Office PowerPoint</Application>
  <PresentationFormat>Widescreen</PresentationFormat>
  <Paragraphs>74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ADLaM Display</vt:lpstr>
      <vt:lpstr>Arial</vt:lpstr>
      <vt:lpstr>Grandview Display</vt:lpstr>
      <vt:lpstr>Wingdings</vt:lpstr>
      <vt:lpstr>DashVTI</vt:lpstr>
      <vt:lpstr>ESP32 with DHT22</vt:lpstr>
      <vt:lpstr>What can you do with an ESP32?</vt:lpstr>
      <vt:lpstr>IDE and Library Installation </vt:lpstr>
      <vt:lpstr>Install drivers for ESP32</vt:lpstr>
      <vt:lpstr>Sketch Setup</vt:lpstr>
      <vt:lpstr>Choose your sensor type</vt:lpstr>
      <vt:lpstr>Add ESP32 to “Boards” in Arudino IDE</vt:lpstr>
      <vt:lpstr>Circuit</vt:lpstr>
      <vt:lpstr>Connect ESP32</vt:lpstr>
      <vt:lpstr>PowerPoint Presentation</vt:lpstr>
      <vt:lpstr>Next</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Pfeiffer</dc:creator>
  <cp:lastModifiedBy>Michael Pfeiffer</cp:lastModifiedBy>
  <cp:revision>1</cp:revision>
  <dcterms:created xsi:type="dcterms:W3CDTF">2025-07-16T17:42:02Z</dcterms:created>
  <dcterms:modified xsi:type="dcterms:W3CDTF">2025-09-09T21:13:29Z</dcterms:modified>
</cp:coreProperties>
</file>